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1" r:id="rId2"/>
  </p:sldMasterIdLst>
  <p:handoutMasterIdLst>
    <p:handoutMasterId r:id="rId27"/>
  </p:handoutMasterIdLst>
  <p:sldIdLst>
    <p:sldId id="280" r:id="rId3"/>
    <p:sldId id="281" r:id="rId4"/>
    <p:sldId id="282" r:id="rId5"/>
    <p:sldId id="283" r:id="rId6"/>
    <p:sldId id="279" r:id="rId7"/>
    <p:sldId id="260" r:id="rId8"/>
    <p:sldId id="261" r:id="rId9"/>
    <p:sldId id="270" r:id="rId10"/>
    <p:sldId id="262" r:id="rId11"/>
    <p:sldId id="271" r:id="rId12"/>
    <p:sldId id="263" r:id="rId13"/>
    <p:sldId id="272" r:id="rId14"/>
    <p:sldId id="273" r:id="rId15"/>
    <p:sldId id="264" r:id="rId16"/>
    <p:sldId id="274" r:id="rId17"/>
    <p:sldId id="265" r:id="rId18"/>
    <p:sldId id="275" r:id="rId19"/>
    <p:sldId id="266" r:id="rId20"/>
    <p:sldId id="278" r:id="rId21"/>
    <p:sldId id="267" r:id="rId22"/>
    <p:sldId id="277" r:id="rId23"/>
    <p:sldId id="268" r:id="rId24"/>
    <p:sldId id="276" r:id="rId25"/>
    <p:sldId id="269" r:id="rId26"/>
  </p:sldIdLst>
  <p:sldSz cx="7772400" cy="10058400"/>
  <p:notesSz cx="9296400" cy="7010400"/>
  <p:defaultTextStyle>
    <a:defPPr>
      <a:defRPr lang="en-US"/>
    </a:defPPr>
    <a:lvl1pPr algn="l" rtl="0" eaLnBrk="0" fontAlgn="base" hangingPunct="0">
      <a:spcBef>
        <a:spcPct val="0"/>
      </a:spcBef>
      <a:spcAft>
        <a:spcPct val="0"/>
      </a:spcAft>
      <a:defRPr sz="2700" b="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700" b="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700" b="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700" b="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700" b="1" kern="1200">
        <a:solidFill>
          <a:schemeClr val="tx1"/>
        </a:solidFill>
        <a:latin typeface="Times New Roman" pitchFamily="18" charset="0"/>
        <a:ea typeface="+mn-ea"/>
        <a:cs typeface="+mn-cs"/>
      </a:defRPr>
    </a:lvl5pPr>
    <a:lvl6pPr marL="2286000" algn="l" defTabSz="914400" rtl="0" eaLnBrk="1" latinLnBrk="0" hangingPunct="1">
      <a:defRPr sz="2700" b="1" kern="1200">
        <a:solidFill>
          <a:schemeClr val="tx1"/>
        </a:solidFill>
        <a:latin typeface="Times New Roman" pitchFamily="18" charset="0"/>
        <a:ea typeface="+mn-ea"/>
        <a:cs typeface="+mn-cs"/>
      </a:defRPr>
    </a:lvl6pPr>
    <a:lvl7pPr marL="2743200" algn="l" defTabSz="914400" rtl="0" eaLnBrk="1" latinLnBrk="0" hangingPunct="1">
      <a:defRPr sz="2700" b="1" kern="1200">
        <a:solidFill>
          <a:schemeClr val="tx1"/>
        </a:solidFill>
        <a:latin typeface="Times New Roman" pitchFamily="18" charset="0"/>
        <a:ea typeface="+mn-ea"/>
        <a:cs typeface="+mn-cs"/>
      </a:defRPr>
    </a:lvl7pPr>
    <a:lvl8pPr marL="3200400" algn="l" defTabSz="914400" rtl="0" eaLnBrk="1" latinLnBrk="0" hangingPunct="1">
      <a:defRPr sz="2700" b="1" kern="1200">
        <a:solidFill>
          <a:schemeClr val="tx1"/>
        </a:solidFill>
        <a:latin typeface="Times New Roman" pitchFamily="18" charset="0"/>
        <a:ea typeface="+mn-ea"/>
        <a:cs typeface="+mn-cs"/>
      </a:defRPr>
    </a:lvl8pPr>
    <a:lvl9pPr marL="3657600" algn="l" defTabSz="914400" rtl="0" eaLnBrk="1" latinLnBrk="0" hangingPunct="1">
      <a:defRPr sz="2700" b="1"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CC"/>
    <a:srgbClr val="CC0099"/>
    <a:srgbClr val="DAF8FF"/>
    <a:srgbClr val="FFFFCC"/>
    <a:srgbClr val="800080"/>
    <a:srgbClr val="660066"/>
    <a:srgbClr val="0000CC"/>
    <a:srgbClr val="29292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9033" autoAdjust="0"/>
    <p:restoredTop sz="94660"/>
  </p:normalViewPr>
  <p:slideViewPr>
    <p:cSldViewPr>
      <p:cViewPr>
        <p:scale>
          <a:sx n="100" d="100"/>
          <a:sy n="100" d="100"/>
        </p:scale>
        <p:origin x="138" y="-60"/>
      </p:cViewPr>
      <p:guideLst>
        <p:guide orient="horz" pos="3168"/>
        <p:guide pos="2448"/>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4029075" cy="3508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vl1pPr>
          </a:lstStyle>
          <a:p>
            <a:endParaRPr lang="en-US"/>
          </a:p>
        </p:txBody>
      </p:sp>
      <p:sp>
        <p:nvSpPr>
          <p:cNvPr id="41987" name="Rectangle 3"/>
          <p:cNvSpPr>
            <a:spLocks noGrp="1" noChangeArrowheads="1"/>
          </p:cNvSpPr>
          <p:nvPr>
            <p:ph type="dt" sz="quarter" idx="1"/>
          </p:nvPr>
        </p:nvSpPr>
        <p:spPr bwMode="auto">
          <a:xfrm>
            <a:off x="5265738" y="0"/>
            <a:ext cx="4029075" cy="3508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vl1pPr>
          </a:lstStyle>
          <a:p>
            <a:endParaRPr lang="en-US"/>
          </a:p>
        </p:txBody>
      </p:sp>
      <p:sp>
        <p:nvSpPr>
          <p:cNvPr id="41988" name="Rectangle 4"/>
          <p:cNvSpPr>
            <a:spLocks noGrp="1" noChangeArrowheads="1"/>
          </p:cNvSpPr>
          <p:nvPr>
            <p:ph type="ftr" sz="quarter" idx="2"/>
          </p:nvPr>
        </p:nvSpPr>
        <p:spPr bwMode="auto">
          <a:xfrm>
            <a:off x="0" y="6657975"/>
            <a:ext cx="4029075" cy="3508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vl1pPr>
          </a:lstStyle>
          <a:p>
            <a:endParaRPr lang="en-US"/>
          </a:p>
        </p:txBody>
      </p:sp>
      <p:sp>
        <p:nvSpPr>
          <p:cNvPr id="41989" name="Rectangle 5"/>
          <p:cNvSpPr>
            <a:spLocks noGrp="1" noChangeArrowheads="1"/>
          </p:cNvSpPr>
          <p:nvPr>
            <p:ph type="sldNum" sz="quarter" idx="3"/>
          </p:nvPr>
        </p:nvSpPr>
        <p:spPr bwMode="auto">
          <a:xfrm>
            <a:off x="5265738" y="6657975"/>
            <a:ext cx="4029075" cy="3508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vl1pPr>
          </a:lstStyle>
          <a:p>
            <a:fld id="{4C0EC2D4-1C5A-4EA5-9963-9DE55F171517}" type="slidenum">
              <a:rPr lang="en-US"/>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613" y="3124200"/>
            <a:ext cx="6607175" cy="21558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225" y="5699125"/>
            <a:ext cx="5441950" cy="2571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3CFDEE6-7B66-4614-BCAC-0C9CDC2D135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1F541B3-0E11-40C9-987A-4496AAD5AE0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38788" y="893763"/>
            <a:ext cx="1651000" cy="80470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82613" y="893763"/>
            <a:ext cx="4803775" cy="80470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57FDB9-5429-4CBB-89A8-7BFBDB868568}"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82613" y="893763"/>
            <a:ext cx="6607175" cy="1676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582613" y="2905125"/>
            <a:ext cx="6607175" cy="6035675"/>
          </a:xfrm>
        </p:spPr>
        <p:txBody>
          <a:bodyPr/>
          <a:lstStyle/>
          <a:p>
            <a:endParaRPr lang="en-US"/>
          </a:p>
        </p:txBody>
      </p:sp>
      <p:sp>
        <p:nvSpPr>
          <p:cNvPr id="4" name="Date Placeholder 3"/>
          <p:cNvSpPr>
            <a:spLocks noGrp="1"/>
          </p:cNvSpPr>
          <p:nvPr>
            <p:ph type="dt" sz="half" idx="10"/>
          </p:nvPr>
        </p:nvSpPr>
        <p:spPr>
          <a:xfrm>
            <a:off x="582613" y="9164638"/>
            <a:ext cx="1619250" cy="669925"/>
          </a:xfrm>
        </p:spPr>
        <p:txBody>
          <a:bodyPr/>
          <a:lstStyle>
            <a:lvl1pPr>
              <a:defRPr/>
            </a:lvl1pPr>
          </a:lstStyle>
          <a:p>
            <a:endParaRPr lang="en-US"/>
          </a:p>
        </p:txBody>
      </p:sp>
      <p:sp>
        <p:nvSpPr>
          <p:cNvPr id="5" name="Footer Placeholder 4"/>
          <p:cNvSpPr>
            <a:spLocks noGrp="1"/>
          </p:cNvSpPr>
          <p:nvPr>
            <p:ph type="ftr" sz="quarter" idx="11"/>
          </p:nvPr>
        </p:nvSpPr>
        <p:spPr>
          <a:xfrm>
            <a:off x="2655888" y="9164638"/>
            <a:ext cx="2460625" cy="669925"/>
          </a:xfrm>
        </p:spPr>
        <p:txBody>
          <a:bodyPr/>
          <a:lstStyle>
            <a:lvl1pPr>
              <a:defRPr/>
            </a:lvl1pPr>
          </a:lstStyle>
          <a:p>
            <a:endParaRPr lang="en-US"/>
          </a:p>
        </p:txBody>
      </p:sp>
      <p:sp>
        <p:nvSpPr>
          <p:cNvPr id="6" name="Slide Number Placeholder 5"/>
          <p:cNvSpPr>
            <a:spLocks noGrp="1"/>
          </p:cNvSpPr>
          <p:nvPr>
            <p:ph type="sldNum" sz="quarter" idx="12"/>
          </p:nvPr>
        </p:nvSpPr>
        <p:spPr>
          <a:xfrm>
            <a:off x="5570538" y="9164638"/>
            <a:ext cx="1619250" cy="669925"/>
          </a:xfrm>
        </p:spPr>
        <p:txBody>
          <a:bodyPr/>
          <a:lstStyle>
            <a:lvl1pPr>
              <a:defRPr/>
            </a:lvl1pPr>
          </a:lstStyle>
          <a:p>
            <a:fld id="{62134AFB-AA47-410D-902E-F7BC1CBEF765}"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C3CFDEE6-7B66-4614-BCAC-0C9CDC2D1355}"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BEA368-B87C-4564-8BE7-3FF320219B21}"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4"/>
            <a:ext cx="647700" cy="535517"/>
          </a:xfrm>
        </p:spPr>
        <p:txBody>
          <a:bodyPr/>
          <a:lstStyle/>
          <a:p>
            <a:fld id="{358F5F16-A969-48B0-AAD4-FF94C1579E4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F43FC9-0896-4C00-8266-013CD902092E}"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8"/>
            <a:ext cx="343416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2" y="2251498"/>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1"/>
            <a:ext cx="343416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2" y="3464561"/>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387223-200E-411A-8C6A-632A5A8D327E}"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390589-1779-4D37-AD9A-A4AFE8ED87A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746839-1C49-48D0-B56B-FBF98650223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BBEA368-B87C-4564-8BE7-3FF320219B21}"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0" y="2235201"/>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BD626A-14FB-41D4-B8E1-75ACAFBCB920}"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BD8DF5-70CD-4B93-B2E2-2DD910EF52A6}"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F541B3-0E11-40C9-987A-4496AAD5AE0C}"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7FDB9-5429-4CBB-89A8-7BFBDB86856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4363" y="6462713"/>
            <a:ext cx="6605587" cy="1998662"/>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4363" y="4262438"/>
            <a:ext cx="6605587" cy="22002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58F5F16-A969-48B0-AAD4-FF94C1579E4A}"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82613" y="2905125"/>
            <a:ext cx="3227387" cy="6035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2905125"/>
            <a:ext cx="3227388" cy="6035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DF43FC9-0896-4C00-8266-013CD902092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938" y="403225"/>
            <a:ext cx="6994525"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938" y="2251075"/>
            <a:ext cx="3433762" cy="9382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938" y="3189288"/>
            <a:ext cx="3433762" cy="57959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113" y="2251075"/>
            <a:ext cx="3435350" cy="9382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113" y="3189288"/>
            <a:ext cx="3435350" cy="57959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C387223-200E-411A-8C6A-632A5A8D327E}"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DC390589-1779-4D37-AD9A-A4AFE8ED87A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C746839-1C49-48D0-B56B-FBF98650223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938" y="400050"/>
            <a:ext cx="2557462" cy="170497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475" y="400050"/>
            <a:ext cx="4344988" cy="85852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938" y="2105025"/>
            <a:ext cx="2557462" cy="68802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6BD626A-14FB-41D4-B8E1-75ACAFBCB920}"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4000" y="7040563"/>
            <a:ext cx="4662488" cy="8318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4000" y="898525"/>
            <a:ext cx="4662488" cy="60356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4000" y="7872413"/>
            <a:ext cx="4662488" cy="1179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BBD8DF5-70CD-4B93-B2E2-2DD910EF52A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82613" y="893763"/>
            <a:ext cx="6607175" cy="1676400"/>
          </a:xfrm>
          <a:prstGeom prst="rect">
            <a:avLst/>
          </a:prstGeom>
          <a:noFill/>
          <a:ln w="9525">
            <a:noFill/>
            <a:miter lim="800000"/>
            <a:headEnd/>
            <a:tailEnd/>
          </a:ln>
          <a:effectLst/>
        </p:spPr>
        <p:txBody>
          <a:bodyPr vert="horz" wrap="square" lIns="101882" tIns="50941" rIns="101882" bIns="50941"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582613" y="2905125"/>
            <a:ext cx="6607175" cy="6035675"/>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582613" y="9164638"/>
            <a:ext cx="1619250" cy="669925"/>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defTabSz="1019175">
              <a:defRPr sz="1600" b="0"/>
            </a:lvl1pPr>
          </a:lstStyle>
          <a:p>
            <a:endParaRPr lang="en-US"/>
          </a:p>
        </p:txBody>
      </p:sp>
      <p:sp>
        <p:nvSpPr>
          <p:cNvPr id="1029" name="Rectangle 5"/>
          <p:cNvSpPr>
            <a:spLocks noGrp="1" noChangeArrowheads="1"/>
          </p:cNvSpPr>
          <p:nvPr>
            <p:ph type="ftr" sz="quarter" idx="3"/>
          </p:nvPr>
        </p:nvSpPr>
        <p:spPr bwMode="auto">
          <a:xfrm>
            <a:off x="2655888" y="9164638"/>
            <a:ext cx="2460625" cy="669925"/>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algn="ctr" defTabSz="1019175">
              <a:defRPr sz="1600" b="0"/>
            </a:lvl1pPr>
          </a:lstStyle>
          <a:p>
            <a:endParaRPr lang="en-US"/>
          </a:p>
        </p:txBody>
      </p:sp>
      <p:sp>
        <p:nvSpPr>
          <p:cNvPr id="1030" name="Rectangle 6"/>
          <p:cNvSpPr>
            <a:spLocks noGrp="1" noChangeArrowheads="1"/>
          </p:cNvSpPr>
          <p:nvPr>
            <p:ph type="sldNum" sz="quarter" idx="4"/>
          </p:nvPr>
        </p:nvSpPr>
        <p:spPr bwMode="auto">
          <a:xfrm>
            <a:off x="5570538" y="9164638"/>
            <a:ext cx="1619250" cy="669925"/>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algn="r" defTabSz="1019175">
              <a:defRPr sz="1600" b="0"/>
            </a:lvl1pPr>
          </a:lstStyle>
          <a:p>
            <a:fld id="{36DDD6AB-A056-499B-A9AA-89795D3746D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1019175" rtl="0" eaLnBrk="0" fontAlgn="base" hangingPunct="0">
        <a:spcBef>
          <a:spcPct val="0"/>
        </a:spcBef>
        <a:spcAft>
          <a:spcPct val="0"/>
        </a:spcAft>
        <a:defRPr sz="4900">
          <a:solidFill>
            <a:schemeClr val="tx2"/>
          </a:solidFill>
          <a:latin typeface="+mj-lt"/>
          <a:ea typeface="+mj-ea"/>
          <a:cs typeface="+mj-cs"/>
        </a:defRPr>
      </a:lvl1pPr>
      <a:lvl2pPr algn="ctr" defTabSz="1019175" rtl="0" eaLnBrk="0" fontAlgn="base" hangingPunct="0">
        <a:spcBef>
          <a:spcPct val="0"/>
        </a:spcBef>
        <a:spcAft>
          <a:spcPct val="0"/>
        </a:spcAft>
        <a:defRPr sz="4900">
          <a:solidFill>
            <a:schemeClr val="tx2"/>
          </a:solidFill>
          <a:latin typeface="Times New Roman" pitchFamily="18" charset="0"/>
        </a:defRPr>
      </a:lvl2pPr>
      <a:lvl3pPr algn="ctr" defTabSz="1019175" rtl="0" eaLnBrk="0" fontAlgn="base" hangingPunct="0">
        <a:spcBef>
          <a:spcPct val="0"/>
        </a:spcBef>
        <a:spcAft>
          <a:spcPct val="0"/>
        </a:spcAft>
        <a:defRPr sz="4900">
          <a:solidFill>
            <a:schemeClr val="tx2"/>
          </a:solidFill>
          <a:latin typeface="Times New Roman" pitchFamily="18" charset="0"/>
        </a:defRPr>
      </a:lvl3pPr>
      <a:lvl4pPr algn="ctr" defTabSz="1019175" rtl="0" eaLnBrk="0" fontAlgn="base" hangingPunct="0">
        <a:spcBef>
          <a:spcPct val="0"/>
        </a:spcBef>
        <a:spcAft>
          <a:spcPct val="0"/>
        </a:spcAft>
        <a:defRPr sz="4900">
          <a:solidFill>
            <a:schemeClr val="tx2"/>
          </a:solidFill>
          <a:latin typeface="Times New Roman" pitchFamily="18" charset="0"/>
        </a:defRPr>
      </a:lvl4pPr>
      <a:lvl5pPr algn="ctr" defTabSz="1019175" rtl="0" eaLnBrk="0" fontAlgn="base" hangingPunct="0">
        <a:spcBef>
          <a:spcPct val="0"/>
        </a:spcBef>
        <a:spcAft>
          <a:spcPct val="0"/>
        </a:spcAft>
        <a:defRPr sz="4900">
          <a:solidFill>
            <a:schemeClr val="tx2"/>
          </a:solidFill>
          <a:latin typeface="Times New Roman" pitchFamily="18" charset="0"/>
        </a:defRPr>
      </a:lvl5pPr>
      <a:lvl6pPr marL="457200" algn="ctr" defTabSz="1019175" rtl="0" eaLnBrk="0" fontAlgn="base" hangingPunct="0">
        <a:spcBef>
          <a:spcPct val="0"/>
        </a:spcBef>
        <a:spcAft>
          <a:spcPct val="0"/>
        </a:spcAft>
        <a:defRPr sz="4900">
          <a:solidFill>
            <a:schemeClr val="tx2"/>
          </a:solidFill>
          <a:latin typeface="Times New Roman" pitchFamily="18" charset="0"/>
        </a:defRPr>
      </a:lvl6pPr>
      <a:lvl7pPr marL="914400" algn="ctr" defTabSz="1019175" rtl="0" eaLnBrk="0" fontAlgn="base" hangingPunct="0">
        <a:spcBef>
          <a:spcPct val="0"/>
        </a:spcBef>
        <a:spcAft>
          <a:spcPct val="0"/>
        </a:spcAft>
        <a:defRPr sz="4900">
          <a:solidFill>
            <a:schemeClr val="tx2"/>
          </a:solidFill>
          <a:latin typeface="Times New Roman" pitchFamily="18" charset="0"/>
        </a:defRPr>
      </a:lvl7pPr>
      <a:lvl8pPr marL="1371600" algn="ctr" defTabSz="1019175" rtl="0" eaLnBrk="0" fontAlgn="base" hangingPunct="0">
        <a:spcBef>
          <a:spcPct val="0"/>
        </a:spcBef>
        <a:spcAft>
          <a:spcPct val="0"/>
        </a:spcAft>
        <a:defRPr sz="4900">
          <a:solidFill>
            <a:schemeClr val="tx2"/>
          </a:solidFill>
          <a:latin typeface="Times New Roman" pitchFamily="18" charset="0"/>
        </a:defRPr>
      </a:lvl8pPr>
      <a:lvl9pPr marL="1828800" algn="ctr" defTabSz="1019175" rtl="0" eaLnBrk="0" fontAlgn="base" hangingPunct="0">
        <a:spcBef>
          <a:spcPct val="0"/>
        </a:spcBef>
        <a:spcAft>
          <a:spcPct val="0"/>
        </a:spcAft>
        <a:defRPr sz="4900">
          <a:solidFill>
            <a:schemeClr val="tx2"/>
          </a:solidFill>
          <a:latin typeface="Times New Roman" pitchFamily="18" charset="0"/>
        </a:defRPr>
      </a:lvl9pPr>
    </p:titleStyle>
    <p:bodyStyle>
      <a:lvl1pPr marL="382588" indent="-382588" algn="l" defTabSz="1019175" rtl="0" eaLnBrk="0" fontAlgn="base" hangingPunct="0">
        <a:spcBef>
          <a:spcPct val="20000"/>
        </a:spcBef>
        <a:spcAft>
          <a:spcPct val="0"/>
        </a:spcAft>
        <a:buChar char="•"/>
        <a:defRPr sz="3600">
          <a:solidFill>
            <a:schemeClr val="tx1"/>
          </a:solidFill>
          <a:latin typeface="+mn-lt"/>
          <a:ea typeface="+mn-ea"/>
          <a:cs typeface="+mn-cs"/>
        </a:defRPr>
      </a:lvl1pPr>
      <a:lvl2pPr marL="827088" indent="-317500" algn="l" defTabSz="1019175" rtl="0" eaLnBrk="0" fontAlgn="base" hangingPunct="0">
        <a:spcBef>
          <a:spcPct val="20000"/>
        </a:spcBef>
        <a:spcAft>
          <a:spcPct val="0"/>
        </a:spcAft>
        <a:buChar char="–"/>
        <a:defRPr sz="3100">
          <a:solidFill>
            <a:schemeClr val="tx1"/>
          </a:solidFill>
          <a:latin typeface="+mn-lt"/>
        </a:defRPr>
      </a:lvl2pPr>
      <a:lvl3pPr marL="1273175" indent="-254000" algn="l" defTabSz="1019175" rtl="0" eaLnBrk="0" fontAlgn="base" hangingPunct="0">
        <a:spcBef>
          <a:spcPct val="20000"/>
        </a:spcBef>
        <a:spcAft>
          <a:spcPct val="0"/>
        </a:spcAft>
        <a:buChar char="•"/>
        <a:defRPr sz="2700">
          <a:solidFill>
            <a:schemeClr val="tx1"/>
          </a:solidFill>
          <a:latin typeface="+mn-lt"/>
        </a:defRPr>
      </a:lvl3pPr>
      <a:lvl4pPr marL="1782763" indent="-254000" algn="l" defTabSz="1019175" rtl="0" eaLnBrk="0" fontAlgn="base" hangingPunct="0">
        <a:spcBef>
          <a:spcPct val="20000"/>
        </a:spcBef>
        <a:spcAft>
          <a:spcPct val="0"/>
        </a:spcAft>
        <a:buChar char="–"/>
        <a:defRPr sz="2200">
          <a:solidFill>
            <a:schemeClr val="tx1"/>
          </a:solidFill>
          <a:latin typeface="+mn-lt"/>
        </a:defRPr>
      </a:lvl4pPr>
      <a:lvl5pPr marL="2292350" indent="-254000" algn="l" defTabSz="1019175" rtl="0" eaLnBrk="0" fontAlgn="base" hangingPunct="0">
        <a:spcBef>
          <a:spcPct val="20000"/>
        </a:spcBef>
        <a:spcAft>
          <a:spcPct val="0"/>
        </a:spcAft>
        <a:buChar char="»"/>
        <a:defRPr sz="2200">
          <a:solidFill>
            <a:schemeClr val="tx1"/>
          </a:solidFill>
          <a:latin typeface="+mn-lt"/>
        </a:defRPr>
      </a:lvl5pPr>
      <a:lvl6pPr marL="2749550" indent="-254000" algn="l" defTabSz="1019175" rtl="0" eaLnBrk="0" fontAlgn="base" hangingPunct="0">
        <a:spcBef>
          <a:spcPct val="20000"/>
        </a:spcBef>
        <a:spcAft>
          <a:spcPct val="0"/>
        </a:spcAft>
        <a:buChar char="»"/>
        <a:defRPr sz="2200">
          <a:solidFill>
            <a:schemeClr val="tx1"/>
          </a:solidFill>
          <a:latin typeface="+mn-lt"/>
        </a:defRPr>
      </a:lvl6pPr>
      <a:lvl7pPr marL="3206750" indent="-254000" algn="l" defTabSz="1019175" rtl="0" eaLnBrk="0" fontAlgn="base" hangingPunct="0">
        <a:spcBef>
          <a:spcPct val="20000"/>
        </a:spcBef>
        <a:spcAft>
          <a:spcPct val="0"/>
        </a:spcAft>
        <a:buChar char="»"/>
        <a:defRPr sz="2200">
          <a:solidFill>
            <a:schemeClr val="tx1"/>
          </a:solidFill>
          <a:latin typeface="+mn-lt"/>
        </a:defRPr>
      </a:lvl7pPr>
      <a:lvl8pPr marL="3663950" indent="-254000" algn="l" defTabSz="1019175" rtl="0" eaLnBrk="0" fontAlgn="base" hangingPunct="0">
        <a:spcBef>
          <a:spcPct val="20000"/>
        </a:spcBef>
        <a:spcAft>
          <a:spcPct val="0"/>
        </a:spcAft>
        <a:buChar char="»"/>
        <a:defRPr sz="2200">
          <a:solidFill>
            <a:schemeClr val="tx1"/>
          </a:solidFill>
          <a:latin typeface="+mn-lt"/>
        </a:defRPr>
      </a:lvl8pPr>
      <a:lvl9pPr marL="4121150" indent="-254000" algn="l" defTabSz="1019175" rtl="0" eaLnBrk="0" fontAlgn="base" hangingPunct="0">
        <a:spcBef>
          <a:spcPct val="20000"/>
        </a:spcBef>
        <a:spcAft>
          <a:spcPct val="0"/>
        </a:spcAft>
        <a:buChar char="»"/>
        <a:defRPr sz="2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4"/>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endParaRPr lang="en-US"/>
          </a:p>
        </p:txBody>
      </p:sp>
      <p:sp>
        <p:nvSpPr>
          <p:cNvPr id="3" name="Footer Placeholder 2"/>
          <p:cNvSpPr>
            <a:spLocks noGrp="1"/>
          </p:cNvSpPr>
          <p:nvPr>
            <p:ph type="ftr" sz="quarter" idx="3"/>
          </p:nvPr>
        </p:nvSpPr>
        <p:spPr>
          <a:xfrm>
            <a:off x="2655570" y="9411124"/>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4"/>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36DDD6AB-A056-499B-A9AA-89795D3746DD}"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388620" y="1564640"/>
            <a:ext cx="6995160" cy="50292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r>
              <a:rPr lang="en-US" i="1" smtClean="0">
                <a:solidFill>
                  <a:schemeClr val="tx1"/>
                </a:solidFill>
                <a:latin typeface="Times New Roman" pitchFamily="18" charset="0"/>
                <a:cs typeface="Times New Roman" pitchFamily="18" charset="0"/>
              </a:rPr>
              <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
            </a:r>
            <a:br>
              <a:rPr lang="en-US" sz="4000" i="1" smtClean="0">
                <a:solidFill>
                  <a:schemeClr val="tx1"/>
                </a:solidFill>
                <a:latin typeface="Times New Roman" pitchFamily="18" charset="0"/>
                <a:cs typeface="Times New Roman" pitchFamily="18" charset="0"/>
              </a:rPr>
            </a:br>
            <a:r>
              <a:rPr lang="en-US" sz="3200" i="1" smtClean="0">
                <a:solidFill>
                  <a:schemeClr val="tx1"/>
                </a:solidFill>
                <a:latin typeface="Times New Roman" pitchFamily="18" charset="0"/>
                <a:cs typeface="Times New Roman" pitchFamily="18" charset="0"/>
              </a:rPr>
              <a:t>Christian</a:t>
            </a:r>
            <a:r>
              <a:rPr lang="en-US" sz="2800" i="1" smtClean="0">
                <a:solidFill>
                  <a:schemeClr val="tx1"/>
                </a:solidFill>
                <a:latin typeface="Times New Roman" pitchFamily="18" charset="0"/>
                <a:cs typeface="Times New Roman" pitchFamily="18" charset="0"/>
              </a:rPr>
              <a:t> </a:t>
            </a:r>
            <a:br>
              <a:rPr lang="en-US" sz="2800" i="1" smtClean="0">
                <a:solidFill>
                  <a:schemeClr val="tx1"/>
                </a:solidFill>
                <a:latin typeface="Times New Roman" pitchFamily="18" charset="0"/>
                <a:cs typeface="Times New Roman" pitchFamily="18" charset="0"/>
              </a:rPr>
            </a:br>
            <a:r>
              <a:rPr lang="en-US" sz="2800" i="1" smtClean="0">
                <a:solidFill>
                  <a:schemeClr val="tx1"/>
                </a:solidFill>
                <a:latin typeface="Times New Roman" pitchFamily="18" charset="0"/>
                <a:cs typeface="Times New Roman" pitchFamily="18" charset="0"/>
              </a:rPr>
              <a:t/>
            </a:r>
            <a:br>
              <a:rPr lang="en-US" sz="2800" i="1" smtClean="0">
                <a:solidFill>
                  <a:schemeClr val="tx1"/>
                </a:solidFill>
                <a:latin typeface="Times New Roman" pitchFamily="18" charset="0"/>
                <a:cs typeface="Times New Roman" pitchFamily="18" charset="0"/>
              </a:rPr>
            </a:br>
            <a:r>
              <a:rPr lang="en-US" sz="3200" i="1" smtClean="0">
                <a:solidFill>
                  <a:schemeClr val="tx1"/>
                </a:solidFill>
                <a:latin typeface="Times New Roman" pitchFamily="18" charset="0"/>
                <a:cs typeface="Times New Roman" pitchFamily="18" charset="0"/>
              </a:rPr>
              <a:t>Spiritual Direction/Retreats/Bible Studies</a:t>
            </a:r>
          </a:p>
        </p:txBody>
      </p:sp>
      <p:sp>
        <p:nvSpPr>
          <p:cNvPr id="2051" name="Rectangle 3"/>
          <p:cNvSpPr>
            <a:spLocks noGrp="1" noChangeArrowheads="1"/>
          </p:cNvSpPr>
          <p:nvPr>
            <p:ph idx="1"/>
          </p:nvPr>
        </p:nvSpPr>
        <p:spPr>
          <a:xfrm>
            <a:off x="388620" y="8046720"/>
            <a:ext cx="6995160" cy="100584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solidFill>
                  <a:schemeClr val="accent1"/>
                </a:solidFill>
              </a:rPr>
              <a:t>What to do with Anger: Scriptures</a:t>
            </a:r>
          </a:p>
        </p:txBody>
      </p:sp>
      <p:sp>
        <p:nvSpPr>
          <p:cNvPr id="30723" name="Rectangle 3"/>
          <p:cNvSpPr>
            <a:spLocks noGrp="1" noChangeArrowheads="1"/>
          </p:cNvSpPr>
          <p:nvPr>
            <p:ph type="body" idx="1"/>
          </p:nvPr>
        </p:nvSpPr>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09600" y="609600"/>
            <a:ext cx="6607175" cy="2305050"/>
          </a:xfrm>
        </p:spPr>
        <p:txBody>
          <a:bodyPr/>
          <a:lstStyle/>
          <a:p>
            <a:r>
              <a:rPr lang="en-US" sz="4500" b="1">
                <a:solidFill>
                  <a:schemeClr val="tx1"/>
                </a:solidFill>
                <a:effectLst>
                  <a:outerShdw blurRad="38100" dist="38100" dir="2700000" algn="tl">
                    <a:srgbClr val="C0C0C0"/>
                  </a:outerShdw>
                </a:effectLst>
              </a:rPr>
              <a:t>Can anger be a part of my walking in</a:t>
            </a:r>
            <a:br>
              <a:rPr lang="en-US" sz="4500" b="1">
                <a:solidFill>
                  <a:schemeClr val="tx1"/>
                </a:solidFill>
                <a:effectLst>
                  <a:outerShdw blurRad="38100" dist="38100" dir="2700000" algn="tl">
                    <a:srgbClr val="C0C0C0"/>
                  </a:outerShdw>
                </a:effectLst>
              </a:rPr>
            </a:br>
            <a:r>
              <a:rPr lang="en-US" sz="4500" b="1">
                <a:solidFill>
                  <a:schemeClr val="tx1"/>
                </a:solidFill>
                <a:effectLst>
                  <a:outerShdw blurRad="38100" dist="38100" dir="2700000" algn="tl">
                    <a:srgbClr val="C0C0C0"/>
                  </a:outerShdw>
                </a:effectLst>
              </a:rPr>
              <a:t>wholeness and holiness?</a:t>
            </a:r>
          </a:p>
        </p:txBody>
      </p:sp>
      <p:sp>
        <p:nvSpPr>
          <p:cNvPr id="19459" name="Rectangle 3"/>
          <p:cNvSpPr>
            <a:spLocks noGrp="1" noChangeArrowheads="1"/>
          </p:cNvSpPr>
          <p:nvPr>
            <p:ph type="body" idx="1"/>
          </p:nvPr>
        </p:nvSpPr>
        <p:spPr>
          <a:xfrm>
            <a:off x="582613" y="3505200"/>
            <a:ext cx="6607175" cy="5435600"/>
          </a:xfrm>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solidFill>
                  <a:schemeClr val="accent1"/>
                </a:solidFill>
              </a:rPr>
              <a:t>Walking in Wholeness: Scriptures</a:t>
            </a:r>
          </a:p>
        </p:txBody>
      </p:sp>
      <p:sp>
        <p:nvSpPr>
          <p:cNvPr id="31747" name="Rectangle 3"/>
          <p:cNvSpPr>
            <a:spLocks noGrp="1" noChangeArrowheads="1"/>
          </p:cNvSpPr>
          <p:nvPr>
            <p:ph type="body" idx="1"/>
          </p:nvPr>
        </p:nvSpPr>
        <p:spPr/>
        <p:txBody>
          <a:bodyPr/>
          <a:lstStyle/>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solidFill>
                  <a:schemeClr val="accent1"/>
                </a:solidFill>
              </a:rPr>
              <a:t>Walking in Holiness: Scriptures</a:t>
            </a:r>
          </a:p>
        </p:txBody>
      </p:sp>
      <p:sp>
        <p:nvSpPr>
          <p:cNvPr id="32771" name="Rectangle 3"/>
          <p:cNvSpPr>
            <a:spLocks noGrp="1" noChangeArrowheads="1"/>
          </p:cNvSpPr>
          <p:nvPr>
            <p:ph type="body" idx="1"/>
          </p:nvPr>
        </p:nvSpPr>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582613" y="458788"/>
            <a:ext cx="6607175" cy="2111375"/>
          </a:xfrm>
        </p:spPr>
        <p:txBody>
          <a:bodyPr/>
          <a:lstStyle/>
          <a:p>
            <a:r>
              <a:rPr lang="en-US" sz="4500" b="1">
                <a:solidFill>
                  <a:schemeClr val="tx1"/>
                </a:solidFill>
                <a:effectLst>
                  <a:outerShdw blurRad="38100" dist="38100" dir="2700000" algn="tl">
                    <a:srgbClr val="C0C0C0"/>
                  </a:outerShdw>
                </a:effectLst>
              </a:rPr>
              <a:t>Recall a biblical character who may have been angry</a:t>
            </a:r>
            <a:br>
              <a:rPr lang="en-US" sz="4500" b="1">
                <a:solidFill>
                  <a:schemeClr val="tx1"/>
                </a:solidFill>
                <a:effectLst>
                  <a:outerShdw blurRad="38100" dist="38100" dir="2700000" algn="tl">
                    <a:srgbClr val="C0C0C0"/>
                  </a:outerShdw>
                </a:effectLst>
              </a:rPr>
            </a:br>
            <a:r>
              <a:rPr lang="en-US" sz="4500" b="1">
                <a:solidFill>
                  <a:schemeClr val="tx1"/>
                </a:solidFill>
                <a:effectLst>
                  <a:outerShdw blurRad="38100" dist="38100" dir="2700000" algn="tl">
                    <a:srgbClr val="C0C0C0"/>
                  </a:outerShdw>
                </a:effectLst>
              </a:rPr>
              <a:t>with God.</a:t>
            </a:r>
          </a:p>
        </p:txBody>
      </p:sp>
      <p:sp>
        <p:nvSpPr>
          <p:cNvPr id="20483" name="Rectangle 3"/>
          <p:cNvSpPr>
            <a:spLocks noGrp="1" noChangeArrowheads="1"/>
          </p:cNvSpPr>
          <p:nvPr>
            <p:ph type="body" idx="1"/>
          </p:nvPr>
        </p:nvSpPr>
        <p:spPr/>
        <p:txBody>
          <a:bodyP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4"/>
          <p:cNvSpPr>
            <a:spLocks noGrp="1" noChangeArrowheads="1"/>
          </p:cNvSpPr>
          <p:nvPr>
            <p:ph type="title"/>
          </p:nvPr>
        </p:nvSpPr>
        <p:spPr/>
        <p:txBody>
          <a:bodyPr/>
          <a:lstStyle/>
          <a:p>
            <a:r>
              <a:rPr lang="en-US" sz="4500">
                <a:solidFill>
                  <a:schemeClr val="accent1"/>
                </a:solidFill>
              </a:rPr>
              <a:t>Biblical Characters</a:t>
            </a:r>
            <a:br>
              <a:rPr lang="en-US" sz="4500">
                <a:solidFill>
                  <a:schemeClr val="accent1"/>
                </a:solidFill>
              </a:rPr>
            </a:br>
            <a:r>
              <a:rPr lang="en-US" sz="4500">
                <a:solidFill>
                  <a:schemeClr val="accent1"/>
                </a:solidFill>
              </a:rPr>
              <a:t>How they received their healing</a:t>
            </a:r>
          </a:p>
        </p:txBody>
      </p:sp>
      <p:sp>
        <p:nvSpPr>
          <p:cNvPr id="33797" name="Rectangle 5"/>
          <p:cNvSpPr>
            <a:spLocks noGrp="1" noChangeArrowheads="1"/>
          </p:cNvSpPr>
          <p:nvPr>
            <p:ph type="body" sz="half" idx="1"/>
          </p:nvPr>
        </p:nvSpPr>
        <p:spPr>
          <a:xfrm>
            <a:off x="582613" y="3886200"/>
            <a:ext cx="3227387" cy="5054600"/>
          </a:xfrm>
        </p:spPr>
        <p:txBody>
          <a:bodyPr/>
          <a:lstStyle/>
          <a:p>
            <a:r>
              <a:rPr lang="en-US" sz="2400">
                <a:solidFill>
                  <a:schemeClr val="accent1"/>
                </a:solidFill>
              </a:rPr>
              <a:t>Biblical Characters</a:t>
            </a:r>
          </a:p>
        </p:txBody>
      </p:sp>
      <p:sp>
        <p:nvSpPr>
          <p:cNvPr id="33798" name="Rectangle 6"/>
          <p:cNvSpPr>
            <a:spLocks noGrp="1" noChangeArrowheads="1"/>
          </p:cNvSpPr>
          <p:nvPr>
            <p:ph type="body" sz="half" idx="2"/>
          </p:nvPr>
        </p:nvSpPr>
        <p:spPr>
          <a:xfrm>
            <a:off x="3962400" y="3886200"/>
            <a:ext cx="3227388" cy="5054600"/>
          </a:xfrm>
        </p:spPr>
        <p:txBody>
          <a:bodyPr/>
          <a:lstStyle/>
          <a:p>
            <a:r>
              <a:rPr lang="en-US" sz="2400">
                <a:solidFill>
                  <a:schemeClr val="accent1"/>
                </a:solidFill>
              </a:rPr>
              <a:t>Healing Process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09600" y="685800"/>
            <a:ext cx="6607175" cy="1676400"/>
          </a:xfrm>
        </p:spPr>
        <p:txBody>
          <a:bodyPr/>
          <a:lstStyle/>
          <a:p>
            <a:r>
              <a:rPr lang="en-US" b="1">
                <a:solidFill>
                  <a:schemeClr val="tx1"/>
                </a:solidFill>
                <a:effectLst>
                  <a:outerShdw blurRad="38100" dist="38100" dir="2700000" algn="tl">
                    <a:srgbClr val="C0C0C0"/>
                  </a:outerShdw>
                </a:effectLst>
              </a:rPr>
              <a:t>What was the outcome of this experience?</a:t>
            </a:r>
          </a:p>
        </p:txBody>
      </p:sp>
      <p:sp>
        <p:nvSpPr>
          <p:cNvPr id="21507" name="Rectangle 3"/>
          <p:cNvSpPr>
            <a:spLocks noGrp="1" noChangeArrowheads="1"/>
          </p:cNvSpPr>
          <p:nvPr>
            <p:ph type="body" idx="1"/>
          </p:nvPr>
        </p:nvSpPr>
        <p:spPr/>
        <p:txBody>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solidFill>
                  <a:schemeClr val="accent1"/>
                </a:solidFill>
              </a:rPr>
              <a:t>What do you want Jesus to do in your life?</a:t>
            </a:r>
          </a:p>
        </p:txBody>
      </p:sp>
      <p:sp>
        <p:nvSpPr>
          <p:cNvPr id="35843" name="Rectangle 3"/>
          <p:cNvSpPr>
            <a:spLocks noGrp="1" noChangeArrowheads="1"/>
          </p:cNvSpPr>
          <p:nvPr>
            <p:ph type="body" idx="1"/>
          </p:nvPr>
        </p:nvSpPr>
        <p:spPr/>
        <p:txBody>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09600" y="533400"/>
            <a:ext cx="6607175" cy="1676400"/>
          </a:xfrm>
        </p:spPr>
        <p:txBody>
          <a:bodyPr/>
          <a:lstStyle/>
          <a:p>
            <a:r>
              <a:rPr lang="en-US" b="1">
                <a:solidFill>
                  <a:schemeClr val="tx1"/>
                </a:solidFill>
                <a:effectLst>
                  <a:outerShdw blurRad="38100" dist="38100" dir="2700000" algn="tl">
                    <a:srgbClr val="C0C0C0"/>
                  </a:outerShdw>
                </a:effectLst>
              </a:rPr>
              <a:t>Are feelings and facts synonymous?</a:t>
            </a:r>
          </a:p>
        </p:txBody>
      </p:sp>
      <p:sp>
        <p:nvSpPr>
          <p:cNvPr id="22531" name="Rectangle 3"/>
          <p:cNvSpPr>
            <a:spLocks noGrp="1" noChangeArrowheads="1"/>
          </p:cNvSpPr>
          <p:nvPr>
            <p:ph type="body" idx="1"/>
          </p:nvPr>
        </p:nvSpPr>
        <p:spPr/>
        <p:txBody>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solidFill>
                  <a:schemeClr val="accent1"/>
                </a:solidFill>
              </a:rPr>
              <a:t>Scriptures</a:t>
            </a:r>
          </a:p>
        </p:txBody>
      </p:sp>
      <p:sp>
        <p:nvSpPr>
          <p:cNvPr id="39939" name="Rectangle 3"/>
          <p:cNvSpPr>
            <a:spLocks noGrp="1" noChangeArrowheads="1"/>
          </p:cNvSpPr>
          <p:nvPr>
            <p:ph type="body"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88620" y="1452880"/>
            <a:ext cx="6995160" cy="22352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3075" name="Rectangle 3"/>
          <p:cNvSpPr>
            <a:spLocks noGrp="1" noChangeArrowheads="1"/>
          </p:cNvSpPr>
          <p:nvPr>
            <p:ph idx="1"/>
          </p:nvPr>
        </p:nvSpPr>
        <p:spPr>
          <a:xfrm>
            <a:off x="194310" y="5252720"/>
            <a:ext cx="7383780" cy="3464560"/>
          </a:xfrm>
        </p:spPr>
        <p:txBody>
          <a:bodyPr/>
          <a:lstStyle/>
          <a:p>
            <a:pPr algn="ctr" eaLnBrk="1" hangingPunct="1">
              <a:buFontTx/>
              <a:buNone/>
            </a:pPr>
            <a:r>
              <a:rPr lang="en-US" i="1" smtClean="0">
                <a:latin typeface="Times New Roman" pitchFamily="18" charset="0"/>
                <a:cs typeface="Times New Roman" pitchFamily="18" charset="0"/>
              </a:rPr>
              <a:t>Dr. Carolyn Cole</a:t>
            </a:r>
          </a:p>
          <a:p>
            <a:pPr algn="ctr" eaLnBrk="1" hangingPunct="1">
              <a:buFontTx/>
              <a:buNone/>
            </a:pPr>
            <a:endParaRPr lang="en-US" i="1" smtClean="0">
              <a:latin typeface="Times New Roman" pitchFamily="18" charset="0"/>
              <a:cs typeface="Times New Roman" pitchFamily="18" charset="0"/>
            </a:endParaRPr>
          </a:p>
          <a:p>
            <a:pPr algn="ctr" eaLnBrk="1" hangingPunct="1">
              <a:buFontTx/>
              <a:buNone/>
            </a:pPr>
            <a:r>
              <a:rPr lang="en-US" i="1" smtClean="0">
                <a:latin typeface="Times New Roman" pitchFamily="18" charset="0"/>
                <a:cs typeface="Times New Roman" pitchFamily="18" charset="0"/>
              </a:rPr>
              <a:t>Christian</a:t>
            </a:r>
          </a:p>
          <a:p>
            <a:pPr algn="ctr" eaLnBrk="1" hangingPunct="1">
              <a:buFontTx/>
              <a:buNone/>
            </a:pPr>
            <a:r>
              <a:rPr lang="en-US" i="1" smtClean="0">
                <a:latin typeface="Times New Roman" pitchFamily="18" charset="0"/>
                <a:cs typeface="Times New Roman" pitchFamily="18" charset="0"/>
              </a:rPr>
              <a:t>Spiritual Director/Retreat Master/Bible Teacher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582613" y="458788"/>
            <a:ext cx="6607175" cy="2741612"/>
          </a:xfrm>
        </p:spPr>
        <p:txBody>
          <a:bodyPr/>
          <a:lstStyle/>
          <a:p>
            <a:r>
              <a:rPr lang="en-US" b="1">
                <a:solidFill>
                  <a:schemeClr val="tx1"/>
                </a:solidFill>
                <a:effectLst>
                  <a:outerShdw blurRad="38100" dist="38100" dir="2700000" algn="tl">
                    <a:srgbClr val="C0C0C0"/>
                  </a:outerShdw>
                </a:effectLst>
              </a:rPr>
              <a:t>In what way do</a:t>
            </a:r>
            <a:br>
              <a:rPr lang="en-US" b="1">
                <a:solidFill>
                  <a:schemeClr val="tx1"/>
                </a:solidFill>
                <a:effectLst>
                  <a:outerShdw blurRad="38100" dist="38100" dir="2700000" algn="tl">
                    <a:srgbClr val="C0C0C0"/>
                  </a:outerShdw>
                </a:effectLst>
              </a:rPr>
            </a:br>
            <a:r>
              <a:rPr lang="en-US" b="1">
                <a:solidFill>
                  <a:schemeClr val="tx1"/>
                </a:solidFill>
                <a:effectLst>
                  <a:outerShdw blurRad="38100" dist="38100" dir="2700000" algn="tl">
                    <a:srgbClr val="C0C0C0"/>
                  </a:outerShdw>
                </a:effectLst>
              </a:rPr>
              <a:t>they interact to create the wholeness desired?</a:t>
            </a:r>
            <a:endParaRPr lang="en-US">
              <a:solidFill>
                <a:schemeClr val="tx1"/>
              </a:solidFill>
              <a:effectLst>
                <a:outerShdw blurRad="38100" dist="38100" dir="2700000" algn="tl">
                  <a:srgbClr val="C0C0C0"/>
                </a:outerShdw>
              </a:effectLst>
            </a:endParaRPr>
          </a:p>
        </p:txBody>
      </p:sp>
      <p:sp>
        <p:nvSpPr>
          <p:cNvPr id="23555" name="Rectangle 3"/>
          <p:cNvSpPr>
            <a:spLocks noGrp="1" noChangeArrowheads="1"/>
          </p:cNvSpPr>
          <p:nvPr>
            <p:ph type="body" idx="1"/>
          </p:nvPr>
        </p:nvSpPr>
        <p:spPr>
          <a:xfrm>
            <a:off x="582613" y="3886200"/>
            <a:ext cx="6607175" cy="5054600"/>
          </a:xfrm>
        </p:spPr>
        <p:txBody>
          <a:bodyPr/>
          <a:lstStyle/>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solidFill>
                  <a:schemeClr val="accent1"/>
                </a:solidFill>
              </a:rPr>
              <a:t>Scriptures</a:t>
            </a:r>
          </a:p>
        </p:txBody>
      </p:sp>
      <p:sp>
        <p:nvSpPr>
          <p:cNvPr id="37891" name="Rectangle 3"/>
          <p:cNvSpPr>
            <a:spLocks noGrp="1" noChangeArrowheads="1"/>
          </p:cNvSpPr>
          <p:nvPr>
            <p:ph type="body" idx="1"/>
          </p:nvPr>
        </p:nvSpPr>
        <p:spPr/>
        <p:txBody>
          <a:bodyPr/>
          <a:lstStyle/>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09600" y="379413"/>
            <a:ext cx="6607175" cy="3963987"/>
          </a:xfrm>
        </p:spPr>
        <p:txBody>
          <a:bodyPr/>
          <a:lstStyle/>
          <a:p>
            <a:r>
              <a:rPr lang="en-US" b="1">
                <a:solidFill>
                  <a:schemeClr val="tx1"/>
                </a:solidFill>
                <a:effectLst>
                  <a:outerShdw blurRad="38100" dist="38100" dir="2700000" algn="tl">
                    <a:srgbClr val="C0C0C0"/>
                  </a:outerShdw>
                </a:effectLst>
              </a:rPr>
              <a:t>In what way do “feelings” affect one’s faith relationship</a:t>
            </a:r>
            <a:br>
              <a:rPr lang="en-US" b="1">
                <a:solidFill>
                  <a:schemeClr val="tx1"/>
                </a:solidFill>
                <a:effectLst>
                  <a:outerShdw blurRad="38100" dist="38100" dir="2700000" algn="tl">
                    <a:srgbClr val="C0C0C0"/>
                  </a:outerShdw>
                </a:effectLst>
              </a:rPr>
            </a:br>
            <a:r>
              <a:rPr lang="en-US" b="1">
                <a:solidFill>
                  <a:schemeClr val="tx1"/>
                </a:solidFill>
                <a:effectLst>
                  <a:outerShdw blurRad="38100" dist="38100" dir="2700000" algn="tl">
                    <a:srgbClr val="C0C0C0"/>
                  </a:outerShdw>
                </a:effectLst>
              </a:rPr>
              <a:t>with God on the journey to holiness?</a:t>
            </a:r>
            <a:endParaRPr lang="en-US">
              <a:solidFill>
                <a:schemeClr val="tx1"/>
              </a:solidFill>
              <a:effectLst>
                <a:outerShdw blurRad="38100" dist="38100" dir="2700000" algn="tl">
                  <a:srgbClr val="C0C0C0"/>
                </a:outerShdw>
              </a:effectLst>
            </a:endParaRPr>
          </a:p>
        </p:txBody>
      </p:sp>
      <p:sp>
        <p:nvSpPr>
          <p:cNvPr id="24579" name="Rectangle 3"/>
          <p:cNvSpPr>
            <a:spLocks noGrp="1" noChangeArrowheads="1"/>
          </p:cNvSpPr>
          <p:nvPr>
            <p:ph type="body" idx="1"/>
          </p:nvPr>
        </p:nvSpPr>
        <p:spPr>
          <a:xfrm>
            <a:off x="582613" y="4800600"/>
            <a:ext cx="6607175" cy="4140200"/>
          </a:xfrm>
        </p:spPr>
        <p:txBody>
          <a:bodyPr/>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solidFill>
                  <a:schemeClr val="accent1"/>
                </a:solidFill>
              </a:rPr>
              <a:t>Scriptures</a:t>
            </a:r>
          </a:p>
        </p:txBody>
      </p:sp>
      <p:sp>
        <p:nvSpPr>
          <p:cNvPr id="36867" name="Rectangle 3"/>
          <p:cNvSpPr>
            <a:spLocks noGrp="1" noChangeArrowheads="1"/>
          </p:cNvSpPr>
          <p:nvPr>
            <p:ph type="body" idx="1"/>
          </p:nvPr>
        </p:nvSpPr>
        <p:spPr/>
        <p:txBody>
          <a:bodyPr/>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4"/>
          <p:cNvSpPr>
            <a:spLocks noGrp="1" noChangeArrowheads="1"/>
          </p:cNvSpPr>
          <p:nvPr>
            <p:ph type="title"/>
          </p:nvPr>
        </p:nvSpPr>
        <p:spPr>
          <a:xfrm>
            <a:off x="533400" y="914400"/>
            <a:ext cx="6607175" cy="2667000"/>
          </a:xfrm>
        </p:spPr>
        <p:txBody>
          <a:bodyPr/>
          <a:lstStyle/>
          <a:p>
            <a:r>
              <a:rPr lang="en-US" sz="2800"/>
              <a:t>List some feeling words in your life.</a:t>
            </a:r>
            <a:br>
              <a:rPr lang="en-US" sz="2800"/>
            </a:br>
            <a:r>
              <a:rPr lang="en-US" sz="2800"/>
              <a:t>Pray about whether what you feel is reality</a:t>
            </a:r>
            <a:br>
              <a:rPr lang="en-US" sz="2800"/>
            </a:br>
            <a:r>
              <a:rPr lang="en-US" sz="2800"/>
              <a:t>or something the enemy has given you </a:t>
            </a:r>
            <a:br>
              <a:rPr lang="en-US" sz="2800"/>
            </a:br>
            <a:r>
              <a:rPr lang="en-US" sz="2800"/>
              <a:t>to discourage you. </a:t>
            </a:r>
            <a:br>
              <a:rPr lang="en-US" sz="2800"/>
            </a:br>
            <a:r>
              <a:rPr lang="en-US" sz="2800"/>
              <a:t>Then list the facts.</a:t>
            </a:r>
            <a:br>
              <a:rPr lang="en-US" sz="2800"/>
            </a:br>
            <a:r>
              <a:rPr lang="en-US" sz="2800"/>
              <a:t>How has this affected your faith walk </a:t>
            </a:r>
            <a:br>
              <a:rPr lang="en-US" sz="2800"/>
            </a:br>
            <a:r>
              <a:rPr lang="en-US" sz="2800"/>
              <a:t>with Jesus?</a:t>
            </a:r>
          </a:p>
        </p:txBody>
      </p:sp>
      <p:graphicFrame>
        <p:nvGraphicFramePr>
          <p:cNvPr id="27694" name="Group 46"/>
          <p:cNvGraphicFramePr>
            <a:graphicFrameLocks noGrp="1"/>
          </p:cNvGraphicFramePr>
          <p:nvPr>
            <p:ph type="tbl" idx="1"/>
          </p:nvPr>
        </p:nvGraphicFramePr>
        <p:xfrm>
          <a:off x="609600" y="4495800"/>
          <a:ext cx="6607175" cy="4876800"/>
        </p:xfrm>
        <a:graphic>
          <a:graphicData uri="http://schemas.openxmlformats.org/drawingml/2006/table">
            <a:tbl>
              <a:tblPr/>
              <a:tblGrid>
                <a:gridCol w="2389188"/>
                <a:gridCol w="2286000"/>
                <a:gridCol w="1931987"/>
              </a:tblGrid>
              <a:tr h="682625">
                <a:tc>
                  <a:txBody>
                    <a:bodyPr/>
                    <a:lstStyle/>
                    <a:p>
                      <a:pPr marL="0" marR="0" lvl="0" indent="0" algn="l" defTabSz="1019175" rtl="0" eaLnBrk="0" fontAlgn="base" latinLnBrk="0" hangingPunct="0">
                        <a:lnSpc>
                          <a:spcPct val="100000"/>
                        </a:lnSpc>
                        <a:spcBef>
                          <a:spcPct val="20000"/>
                        </a:spcBef>
                        <a:spcAft>
                          <a:spcPct val="0"/>
                        </a:spcAft>
                        <a:buClrTx/>
                        <a:buSzTx/>
                        <a:buFontTx/>
                        <a:buNone/>
                        <a:tabLst/>
                      </a:pPr>
                      <a:r>
                        <a:rPr kumimoji="0" lang="en-US" sz="3200" b="1" i="0" u="none" strike="noStrike" cap="none" normalizeH="0" baseline="0" smtClean="0">
                          <a:ln>
                            <a:noFill/>
                          </a:ln>
                          <a:solidFill>
                            <a:schemeClr val="tx1"/>
                          </a:solidFill>
                          <a:effectLst/>
                          <a:latin typeface="Times New Roman" pitchFamily="18" charset="0"/>
                        </a:rPr>
                        <a:t>FEELINGS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019175" rtl="0" eaLnBrk="0" fontAlgn="base" latinLnBrk="0" hangingPunct="0">
                        <a:lnSpc>
                          <a:spcPct val="100000"/>
                        </a:lnSpc>
                        <a:spcBef>
                          <a:spcPct val="20000"/>
                        </a:spcBef>
                        <a:spcAft>
                          <a:spcPct val="0"/>
                        </a:spcAft>
                        <a:buClrTx/>
                        <a:buSzTx/>
                        <a:buFontTx/>
                        <a:buNone/>
                        <a:tabLst/>
                      </a:pPr>
                      <a:r>
                        <a:rPr kumimoji="0" lang="en-US" sz="3200" b="1" i="0" u="none" strike="noStrike" cap="none" normalizeH="0" baseline="0" smtClean="0">
                          <a:ln>
                            <a:noFill/>
                          </a:ln>
                          <a:solidFill>
                            <a:schemeClr val="tx1"/>
                          </a:solidFill>
                          <a:effectLst/>
                          <a:latin typeface="Times New Roman" pitchFamily="18" charset="0"/>
                        </a:rPr>
                        <a:t>FACTS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019175" rtl="0" eaLnBrk="0" fontAlgn="base" latinLnBrk="0" hangingPunct="0">
                        <a:lnSpc>
                          <a:spcPct val="100000"/>
                        </a:lnSpc>
                        <a:spcBef>
                          <a:spcPct val="20000"/>
                        </a:spcBef>
                        <a:spcAft>
                          <a:spcPct val="0"/>
                        </a:spcAft>
                        <a:buClrTx/>
                        <a:buSzTx/>
                        <a:buFontTx/>
                        <a:buNone/>
                        <a:tabLst/>
                      </a:pPr>
                      <a:r>
                        <a:rPr kumimoji="0" lang="en-US" sz="3200" b="1" i="0" u="none" strike="noStrike" cap="none" normalizeH="0" baseline="0" smtClean="0">
                          <a:ln>
                            <a:noFill/>
                          </a:ln>
                          <a:solidFill>
                            <a:schemeClr val="tx1"/>
                          </a:solidFill>
                          <a:effectLst/>
                          <a:latin typeface="Times New Roman" pitchFamily="18" charset="0"/>
                        </a:rPr>
                        <a:t>FAITH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93775">
                <a:tc>
                  <a:txBody>
                    <a:bodyPr/>
                    <a:lstStyle/>
                    <a:p>
                      <a:pPr marL="0" marR="0" lvl="0" indent="0" algn="l" defTabSz="1019175" rtl="0" eaLnBrk="0" fontAlgn="base" latinLnBrk="0" hangingPunct="0">
                        <a:lnSpc>
                          <a:spcPct val="100000"/>
                        </a:lnSpc>
                        <a:spcBef>
                          <a:spcPct val="20000"/>
                        </a:spcBef>
                        <a:spcAft>
                          <a:spcPct val="0"/>
                        </a:spcAft>
                        <a:buClrTx/>
                        <a:buSzTx/>
                        <a:buFontTx/>
                        <a:buNone/>
                        <a:tabLst/>
                      </a:pPr>
                      <a:endParaRPr kumimoji="0" lang="en-US" sz="32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019175" rtl="0" eaLnBrk="0" fontAlgn="base" latinLnBrk="0" hangingPunct="0">
                        <a:lnSpc>
                          <a:spcPct val="100000"/>
                        </a:lnSpc>
                        <a:spcBef>
                          <a:spcPct val="20000"/>
                        </a:spcBef>
                        <a:spcAft>
                          <a:spcPct val="0"/>
                        </a:spcAft>
                        <a:buClrTx/>
                        <a:buSzTx/>
                        <a:buFontTx/>
                        <a:buNone/>
                        <a:tabLst/>
                      </a:pPr>
                      <a:endParaRPr kumimoji="0" lang="en-US" sz="3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019175" rtl="0" eaLnBrk="0" fontAlgn="base" latinLnBrk="0" hangingPunct="0">
                        <a:lnSpc>
                          <a:spcPct val="100000"/>
                        </a:lnSpc>
                        <a:spcBef>
                          <a:spcPct val="20000"/>
                        </a:spcBef>
                        <a:spcAft>
                          <a:spcPct val="0"/>
                        </a:spcAft>
                        <a:buClrTx/>
                        <a:buSzTx/>
                        <a:buFontTx/>
                        <a:buNone/>
                        <a:tabLst/>
                      </a:pPr>
                      <a:endParaRPr kumimoji="0" lang="en-US" sz="3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800">
                <a:tc>
                  <a:txBody>
                    <a:bodyPr/>
                    <a:lstStyle/>
                    <a:p>
                      <a:pPr marL="0" marR="0" lvl="0" indent="0" algn="l" defTabSz="1019175" rtl="0" eaLnBrk="0" fontAlgn="base" latinLnBrk="0" hangingPunct="0">
                        <a:lnSpc>
                          <a:spcPct val="100000"/>
                        </a:lnSpc>
                        <a:spcBef>
                          <a:spcPct val="20000"/>
                        </a:spcBef>
                        <a:spcAft>
                          <a:spcPct val="0"/>
                        </a:spcAft>
                        <a:buClrTx/>
                        <a:buSzTx/>
                        <a:buFontTx/>
                        <a:buNone/>
                        <a:tabLst/>
                      </a:pPr>
                      <a:endParaRPr kumimoji="0" lang="en-US" sz="32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019175" rtl="0" eaLnBrk="0" fontAlgn="base" latinLnBrk="0" hangingPunct="0">
                        <a:lnSpc>
                          <a:spcPct val="100000"/>
                        </a:lnSpc>
                        <a:spcBef>
                          <a:spcPct val="20000"/>
                        </a:spcBef>
                        <a:spcAft>
                          <a:spcPct val="0"/>
                        </a:spcAft>
                        <a:buClrTx/>
                        <a:buSzTx/>
                        <a:buFontTx/>
                        <a:buNone/>
                        <a:tabLst/>
                      </a:pPr>
                      <a:endParaRPr kumimoji="0" lang="en-US" sz="3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019175" rtl="0" eaLnBrk="0" fontAlgn="base" latinLnBrk="0" hangingPunct="0">
                        <a:lnSpc>
                          <a:spcPct val="100000"/>
                        </a:lnSpc>
                        <a:spcBef>
                          <a:spcPct val="20000"/>
                        </a:spcBef>
                        <a:spcAft>
                          <a:spcPct val="0"/>
                        </a:spcAft>
                        <a:buClrTx/>
                        <a:buSzTx/>
                        <a:buFontTx/>
                        <a:buNone/>
                        <a:tabLst/>
                      </a:pPr>
                      <a:endParaRPr kumimoji="0" lang="en-US" sz="3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800">
                <a:tc>
                  <a:txBody>
                    <a:bodyPr/>
                    <a:lstStyle/>
                    <a:p>
                      <a:pPr marL="0" marR="0" lvl="0" indent="0" algn="l" defTabSz="1019175" rtl="0" eaLnBrk="0" fontAlgn="base" latinLnBrk="0" hangingPunct="0">
                        <a:lnSpc>
                          <a:spcPct val="100000"/>
                        </a:lnSpc>
                        <a:spcBef>
                          <a:spcPct val="20000"/>
                        </a:spcBef>
                        <a:spcAft>
                          <a:spcPct val="0"/>
                        </a:spcAft>
                        <a:buClrTx/>
                        <a:buSzTx/>
                        <a:buFontTx/>
                        <a:buNone/>
                        <a:tabLst/>
                      </a:pPr>
                      <a:endParaRPr kumimoji="0" lang="en-US" sz="32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019175" rtl="0" eaLnBrk="0" fontAlgn="base" latinLnBrk="0" hangingPunct="0">
                        <a:lnSpc>
                          <a:spcPct val="100000"/>
                        </a:lnSpc>
                        <a:spcBef>
                          <a:spcPct val="20000"/>
                        </a:spcBef>
                        <a:spcAft>
                          <a:spcPct val="0"/>
                        </a:spcAft>
                        <a:buClrTx/>
                        <a:buSzTx/>
                        <a:buFontTx/>
                        <a:buNone/>
                        <a:tabLst/>
                      </a:pPr>
                      <a:endParaRPr kumimoji="0" lang="en-US" sz="3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019175" rtl="0" eaLnBrk="0" fontAlgn="base" latinLnBrk="0" hangingPunct="0">
                        <a:lnSpc>
                          <a:spcPct val="100000"/>
                        </a:lnSpc>
                        <a:spcBef>
                          <a:spcPct val="20000"/>
                        </a:spcBef>
                        <a:spcAft>
                          <a:spcPct val="0"/>
                        </a:spcAft>
                        <a:buClrTx/>
                        <a:buSzTx/>
                        <a:buFontTx/>
                        <a:buNone/>
                        <a:tabLst/>
                      </a:pPr>
                      <a:endParaRPr kumimoji="0" lang="en-US" sz="3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800">
                <a:tc>
                  <a:txBody>
                    <a:bodyPr/>
                    <a:lstStyle/>
                    <a:p>
                      <a:pPr marL="0" marR="0" lvl="0" indent="0" algn="l" defTabSz="1019175" rtl="0" eaLnBrk="0" fontAlgn="base" latinLnBrk="0" hangingPunct="0">
                        <a:lnSpc>
                          <a:spcPct val="100000"/>
                        </a:lnSpc>
                        <a:spcBef>
                          <a:spcPct val="20000"/>
                        </a:spcBef>
                        <a:spcAft>
                          <a:spcPct val="0"/>
                        </a:spcAft>
                        <a:buClrTx/>
                        <a:buSzTx/>
                        <a:buFontTx/>
                        <a:buNone/>
                        <a:tabLst/>
                      </a:pPr>
                      <a:endParaRPr kumimoji="0" lang="en-US" sz="32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019175" rtl="0" eaLnBrk="0" fontAlgn="base" latinLnBrk="0" hangingPunct="0">
                        <a:lnSpc>
                          <a:spcPct val="100000"/>
                        </a:lnSpc>
                        <a:spcBef>
                          <a:spcPct val="20000"/>
                        </a:spcBef>
                        <a:spcAft>
                          <a:spcPct val="0"/>
                        </a:spcAft>
                        <a:buClrTx/>
                        <a:buSzTx/>
                        <a:buFontTx/>
                        <a:buNone/>
                        <a:tabLst/>
                      </a:pPr>
                      <a:endParaRPr kumimoji="0" lang="en-US" sz="3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019175" rtl="0" eaLnBrk="0" fontAlgn="base" latinLnBrk="0" hangingPunct="0">
                        <a:lnSpc>
                          <a:spcPct val="100000"/>
                        </a:lnSpc>
                        <a:spcBef>
                          <a:spcPct val="20000"/>
                        </a:spcBef>
                        <a:spcAft>
                          <a:spcPct val="0"/>
                        </a:spcAft>
                        <a:buClrTx/>
                        <a:buSzTx/>
                        <a:buFontTx/>
                        <a:buNone/>
                        <a:tabLst/>
                      </a:pPr>
                      <a:endParaRPr kumimoji="0" lang="en-US" sz="3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88620" y="1452880"/>
            <a:ext cx="6995160" cy="22352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4099" name="Rectangle 3"/>
          <p:cNvSpPr>
            <a:spLocks noGrp="1" noChangeArrowheads="1"/>
          </p:cNvSpPr>
          <p:nvPr>
            <p:ph idx="1"/>
          </p:nvPr>
        </p:nvSpPr>
        <p:spPr>
          <a:xfrm>
            <a:off x="194310" y="5252720"/>
            <a:ext cx="7383780" cy="3464560"/>
          </a:xfrm>
        </p:spPr>
        <p:txBody>
          <a:bodyPr/>
          <a:lstStyle/>
          <a:p>
            <a:pPr algn="ctr" eaLnBrk="1" hangingPunct="1">
              <a:buFontTx/>
              <a:buNone/>
            </a:pPr>
            <a:r>
              <a:rPr lang="en-US" i="1" smtClean="0">
                <a:latin typeface="Times New Roman" pitchFamily="18" charset="0"/>
                <a:cs typeface="Times New Roman" pitchFamily="18" charset="0"/>
              </a:rPr>
              <a:t>Dr. Carolyn Cole</a:t>
            </a:r>
          </a:p>
          <a:p>
            <a:pPr algn="ctr" eaLnBrk="1" hangingPunct="1">
              <a:buFontTx/>
              <a:buNone/>
            </a:pPr>
            <a:endParaRPr lang="en-US" i="1" smtClean="0">
              <a:latin typeface="Times New Roman" pitchFamily="18" charset="0"/>
              <a:cs typeface="Times New Roman" pitchFamily="18" charset="0"/>
            </a:endParaRPr>
          </a:p>
          <a:p>
            <a:pPr algn="ctr" eaLnBrk="1" hangingPunct="1">
              <a:buFontTx/>
              <a:buNone/>
            </a:pPr>
            <a:r>
              <a:rPr lang="en-US" i="1" smtClean="0">
                <a:latin typeface="Times New Roman" pitchFamily="18" charset="0"/>
                <a:cs typeface="Times New Roman" pitchFamily="18" charset="0"/>
              </a:rPr>
              <a:t>Walking in Wholeness and Holiness</a:t>
            </a:r>
            <a:endParaRPr lang="en-US"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lstStyle/>
          <a:p>
            <a:pPr eaLnBrk="1" hangingPunct="1"/>
            <a:r>
              <a:rPr lang="en-US" dirty="0" smtClean="0">
                <a:latin typeface="Times New Roman" pitchFamily="18" charset="0"/>
                <a:cs typeface="Times New Roman" pitchFamily="18" charset="0"/>
              </a:rPr>
              <a:t>Spiritual Direction</a:t>
            </a:r>
            <a:endParaRPr lang="en-US" sz="3600" i="1" dirty="0" smtClean="0">
              <a:latin typeface="Times New Roman" pitchFamily="18" charset="0"/>
              <a:cs typeface="Times New Roman" pitchFamily="18" charset="0"/>
            </a:endParaRPr>
          </a:p>
        </p:txBody>
      </p:sp>
      <p:sp>
        <p:nvSpPr>
          <p:cNvPr id="6147" name="Rectangle 3"/>
          <p:cNvSpPr>
            <a:spLocks noGrp="1" noChangeArrowheads="1"/>
          </p:cNvSpPr>
          <p:nvPr>
            <p:ph type="subTitle" idx="1"/>
          </p:nvPr>
        </p:nvSpPr>
        <p:spPr/>
        <p:txBody>
          <a:bodyPr/>
          <a:lstStyle/>
          <a:p>
            <a:pPr algn="l" eaLnBrk="1" hangingPunct="1"/>
            <a:r>
              <a:rPr lang="en-US" sz="1600" dirty="0" smtClean="0">
                <a:latin typeface="Times New Roman" pitchFamily="18" charset="0"/>
                <a:cs typeface="Times New Roman" pitchFamily="18" charset="0"/>
              </a:rPr>
              <a:t>© June, </a:t>
            </a:r>
            <a:r>
              <a:rPr lang="en-US" sz="1600" dirty="0" smtClean="0">
                <a:latin typeface="Times New Roman" pitchFamily="18" charset="0"/>
                <a:cs typeface="Times New Roman" pitchFamily="18" charset="0"/>
              </a:rPr>
              <a:t>2002</a:t>
            </a:r>
            <a:endParaRPr lang="en-US" sz="1600" dirty="0" smtClean="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0" y="0"/>
            <a:ext cx="7772400" cy="10058400"/>
          </a:xfrm>
          <a:prstGeom prst="rect">
            <a:avLst/>
          </a:prstGeom>
          <a:solidFill>
            <a:srgbClr val="79613C"/>
          </a:solidFill>
          <a:ln w="9525">
            <a:solidFill>
              <a:schemeClr val="tx1"/>
            </a:solidFill>
            <a:miter lim="800000"/>
            <a:headEnd/>
            <a:tailEnd/>
          </a:ln>
          <a:effectLst/>
        </p:spPr>
        <p:txBody>
          <a:bodyPr wrap="none" anchor="ctr"/>
          <a:lstStyle/>
          <a:p>
            <a:endParaRPr lang="en-US"/>
          </a:p>
        </p:txBody>
      </p:sp>
      <p:sp>
        <p:nvSpPr>
          <p:cNvPr id="40963" name="Oval 3"/>
          <p:cNvSpPr>
            <a:spLocks noChangeArrowheads="1"/>
          </p:cNvSpPr>
          <p:nvPr/>
        </p:nvSpPr>
        <p:spPr bwMode="auto">
          <a:xfrm>
            <a:off x="777875" y="1592263"/>
            <a:ext cx="6130925" cy="5364162"/>
          </a:xfrm>
          <a:prstGeom prst="ellipse">
            <a:avLst/>
          </a:prstGeom>
          <a:solidFill>
            <a:srgbClr val="EBD6A1"/>
          </a:solidFill>
          <a:ln w="9525">
            <a:noFill/>
            <a:round/>
            <a:headEnd/>
            <a:tailEnd/>
          </a:ln>
          <a:effectLst/>
        </p:spPr>
        <p:txBody>
          <a:bodyPr wrap="none" anchor="ctr"/>
          <a:lstStyle/>
          <a:p>
            <a:endParaRPr lang="en-US"/>
          </a:p>
        </p:txBody>
      </p:sp>
      <p:sp>
        <p:nvSpPr>
          <p:cNvPr id="40964" name="Rectangle 4"/>
          <p:cNvSpPr>
            <a:spLocks noChangeArrowheads="1"/>
          </p:cNvSpPr>
          <p:nvPr/>
        </p:nvSpPr>
        <p:spPr bwMode="auto">
          <a:xfrm>
            <a:off x="777875" y="4275138"/>
            <a:ext cx="6130925" cy="5532437"/>
          </a:xfrm>
          <a:prstGeom prst="rect">
            <a:avLst/>
          </a:prstGeom>
          <a:solidFill>
            <a:srgbClr val="EBD6A1"/>
          </a:solidFill>
          <a:ln w="9525">
            <a:noFill/>
            <a:miter lim="800000"/>
            <a:headEnd/>
            <a:tailEnd/>
          </a:ln>
          <a:effectLst/>
        </p:spPr>
        <p:txBody>
          <a:bodyPr wrap="none" lIns="101882" tIns="50941" rIns="101882" bIns="50941" anchor="ctr"/>
          <a:lstStyle/>
          <a:p>
            <a:pPr algn="ctr" defTabSz="1019175"/>
            <a:endParaRPr lang="en-US" b="0"/>
          </a:p>
        </p:txBody>
      </p:sp>
      <p:sp>
        <p:nvSpPr>
          <p:cNvPr id="40965" name="Text Box 5"/>
          <p:cNvSpPr txBox="1">
            <a:spLocks noChangeArrowheads="1"/>
          </p:cNvSpPr>
          <p:nvPr/>
        </p:nvSpPr>
        <p:spPr bwMode="auto">
          <a:xfrm>
            <a:off x="258763" y="2179638"/>
            <a:ext cx="6996112" cy="3804660"/>
          </a:xfrm>
          <a:prstGeom prst="rect">
            <a:avLst/>
          </a:prstGeom>
          <a:noFill/>
          <a:ln w="9525">
            <a:noFill/>
            <a:miter lim="800000"/>
            <a:headEnd/>
            <a:tailEnd/>
          </a:ln>
          <a:effectLst/>
        </p:spPr>
        <p:txBody>
          <a:bodyPr lIns="101882" tIns="50941" rIns="101882" bIns="50941">
            <a:spAutoFit/>
          </a:bodyPr>
          <a:lstStyle/>
          <a:p>
            <a:pPr algn="ctr" defTabSz="1019175">
              <a:lnSpc>
                <a:spcPct val="45000"/>
              </a:lnSpc>
              <a:spcBef>
                <a:spcPct val="50000"/>
              </a:spcBef>
            </a:pPr>
            <a:r>
              <a:rPr lang="en-US" sz="1700" dirty="0">
                <a:effectLst>
                  <a:outerShdw blurRad="38100" dist="38100" dir="2700000" algn="tl">
                    <a:srgbClr val="C0C0C0"/>
                  </a:outerShdw>
                </a:effectLst>
                <a:latin typeface="Mercurius Script MT Bold" pitchFamily="2" charset="0"/>
              </a:rPr>
              <a:t>Is it wrong to be angry?</a:t>
            </a:r>
          </a:p>
          <a:p>
            <a:pPr algn="ctr" defTabSz="1019175">
              <a:lnSpc>
                <a:spcPct val="45000"/>
              </a:lnSpc>
              <a:spcBef>
                <a:spcPct val="50000"/>
              </a:spcBef>
            </a:pPr>
            <a:r>
              <a:rPr lang="en-US" sz="1700" dirty="0">
                <a:effectLst>
                  <a:outerShdw blurRad="38100" dist="38100" dir="2700000" algn="tl">
                    <a:srgbClr val="C0C0C0"/>
                  </a:outerShdw>
                </a:effectLst>
                <a:latin typeface="Mercurius Script MT Bold" pitchFamily="2" charset="0"/>
              </a:rPr>
              <a:t>Why?  What do I do with my anger?</a:t>
            </a:r>
          </a:p>
          <a:p>
            <a:pPr algn="ctr" defTabSz="1019175">
              <a:lnSpc>
                <a:spcPct val="45000"/>
              </a:lnSpc>
              <a:spcBef>
                <a:spcPct val="50000"/>
              </a:spcBef>
            </a:pPr>
            <a:endParaRPr lang="en-US" sz="1700" dirty="0">
              <a:effectLst>
                <a:outerShdw blurRad="38100" dist="38100" dir="2700000" algn="tl">
                  <a:srgbClr val="C0C0C0"/>
                </a:outerShdw>
              </a:effectLst>
              <a:latin typeface="Mercurius Script MT Bold" pitchFamily="2" charset="0"/>
            </a:endParaRPr>
          </a:p>
          <a:p>
            <a:pPr algn="ctr" defTabSz="1019175">
              <a:lnSpc>
                <a:spcPct val="45000"/>
              </a:lnSpc>
              <a:spcBef>
                <a:spcPct val="50000"/>
              </a:spcBef>
            </a:pPr>
            <a:r>
              <a:rPr lang="en-US" sz="1700" dirty="0">
                <a:effectLst>
                  <a:outerShdw blurRad="38100" dist="38100" dir="2700000" algn="tl">
                    <a:srgbClr val="C0C0C0"/>
                  </a:outerShdw>
                </a:effectLst>
                <a:latin typeface="Mercurius Script MT Bold" pitchFamily="2" charset="0"/>
              </a:rPr>
              <a:t>Can anger be a part of my walking in</a:t>
            </a:r>
          </a:p>
          <a:p>
            <a:pPr algn="ctr" defTabSz="1019175">
              <a:lnSpc>
                <a:spcPct val="45000"/>
              </a:lnSpc>
              <a:spcBef>
                <a:spcPct val="50000"/>
              </a:spcBef>
            </a:pPr>
            <a:r>
              <a:rPr lang="en-US" sz="1700" dirty="0">
                <a:effectLst>
                  <a:outerShdw blurRad="38100" dist="38100" dir="2700000" algn="tl">
                    <a:srgbClr val="C0C0C0"/>
                  </a:outerShdw>
                </a:effectLst>
                <a:latin typeface="Mercurius Script MT Bold" pitchFamily="2" charset="0"/>
              </a:rPr>
              <a:t>wholeness and holiness?</a:t>
            </a:r>
          </a:p>
          <a:p>
            <a:pPr algn="ctr" defTabSz="1019175">
              <a:lnSpc>
                <a:spcPct val="45000"/>
              </a:lnSpc>
              <a:spcBef>
                <a:spcPct val="50000"/>
              </a:spcBef>
            </a:pPr>
            <a:endParaRPr lang="en-US" sz="1700" dirty="0">
              <a:effectLst>
                <a:outerShdw blurRad="38100" dist="38100" dir="2700000" algn="tl">
                  <a:srgbClr val="C0C0C0"/>
                </a:outerShdw>
              </a:effectLst>
              <a:latin typeface="Mercurius Script MT Bold" pitchFamily="2" charset="0"/>
            </a:endParaRPr>
          </a:p>
          <a:p>
            <a:pPr algn="ctr" defTabSz="1019175"/>
            <a:r>
              <a:rPr lang="en-US" sz="1700" dirty="0">
                <a:effectLst>
                  <a:outerShdw blurRad="38100" dist="38100" dir="2700000" algn="tl">
                    <a:srgbClr val="C0C0C0"/>
                  </a:outerShdw>
                </a:effectLst>
                <a:latin typeface="Mercurius Script MT Bold" pitchFamily="2" charset="0"/>
              </a:rPr>
              <a:t>Recall a biblical character who may have been angry</a:t>
            </a:r>
          </a:p>
          <a:p>
            <a:pPr algn="ctr" defTabSz="1019175"/>
            <a:r>
              <a:rPr lang="en-US" sz="1700" dirty="0">
                <a:effectLst>
                  <a:outerShdw blurRad="38100" dist="38100" dir="2700000" algn="tl">
                    <a:srgbClr val="C0C0C0"/>
                  </a:outerShdw>
                </a:effectLst>
                <a:latin typeface="Mercurius Script MT Bold" pitchFamily="2" charset="0"/>
              </a:rPr>
              <a:t>with God.  What was the outcome of this experience?</a:t>
            </a:r>
          </a:p>
          <a:p>
            <a:pPr algn="ctr" defTabSz="1019175"/>
            <a:endParaRPr lang="en-US" sz="1700" dirty="0">
              <a:effectLst>
                <a:outerShdw blurRad="38100" dist="38100" dir="2700000" algn="tl">
                  <a:srgbClr val="C0C0C0"/>
                </a:outerShdw>
              </a:effectLst>
              <a:latin typeface="Mercurius Script MT Bold" pitchFamily="2" charset="0"/>
            </a:endParaRPr>
          </a:p>
          <a:p>
            <a:pPr algn="ctr" defTabSz="1019175"/>
            <a:r>
              <a:rPr lang="en-US" sz="1700" dirty="0" smtClean="0">
                <a:effectLst>
                  <a:outerShdw blurRad="38100" dist="38100" dir="2700000" algn="tl">
                    <a:srgbClr val="C0C0C0"/>
                  </a:outerShdw>
                </a:effectLst>
                <a:latin typeface="Mercurius Script MT Bold" pitchFamily="2" charset="0"/>
              </a:rPr>
              <a:t>Are </a:t>
            </a:r>
            <a:r>
              <a:rPr lang="en-US" sz="1700" dirty="0">
                <a:effectLst>
                  <a:outerShdw blurRad="38100" dist="38100" dir="2700000" algn="tl">
                    <a:srgbClr val="C0C0C0"/>
                  </a:outerShdw>
                </a:effectLst>
                <a:latin typeface="Mercurius Script MT Bold" pitchFamily="2" charset="0"/>
              </a:rPr>
              <a:t>feelings and facts synonymous?  </a:t>
            </a:r>
            <a:r>
              <a:rPr lang="en-US" sz="1700" dirty="0" smtClean="0">
                <a:effectLst>
                  <a:outerShdw blurRad="38100" dist="38100" dir="2700000" algn="tl">
                    <a:srgbClr val="C0C0C0"/>
                  </a:outerShdw>
                </a:effectLst>
                <a:latin typeface="Mercurius Script MT Bold" pitchFamily="2" charset="0"/>
              </a:rPr>
              <a:t>In </a:t>
            </a:r>
            <a:r>
              <a:rPr lang="en-US" sz="1700" dirty="0">
                <a:effectLst>
                  <a:outerShdw blurRad="38100" dist="38100" dir="2700000" algn="tl">
                    <a:srgbClr val="C0C0C0"/>
                  </a:outerShdw>
                </a:effectLst>
                <a:latin typeface="Mercurius Script MT Bold" pitchFamily="2" charset="0"/>
              </a:rPr>
              <a:t>what way do</a:t>
            </a:r>
          </a:p>
          <a:p>
            <a:pPr algn="ctr" defTabSz="1019175"/>
            <a:r>
              <a:rPr lang="en-US" sz="1700" dirty="0">
                <a:effectLst>
                  <a:outerShdw blurRad="38100" dist="38100" dir="2700000" algn="tl">
                    <a:srgbClr val="C0C0C0"/>
                  </a:outerShdw>
                </a:effectLst>
                <a:latin typeface="Mercurius Script MT Bold" pitchFamily="2" charset="0"/>
              </a:rPr>
              <a:t>they interact to create the wholeness </a:t>
            </a:r>
            <a:r>
              <a:rPr lang="en-US" sz="1700" dirty="0" smtClean="0">
                <a:effectLst>
                  <a:outerShdw blurRad="38100" dist="38100" dir="2700000" algn="tl">
                    <a:srgbClr val="C0C0C0"/>
                  </a:outerShdw>
                </a:effectLst>
                <a:latin typeface="Mercurius Script MT Bold" pitchFamily="2" charset="0"/>
              </a:rPr>
              <a:t>desired?</a:t>
            </a:r>
            <a:endParaRPr lang="en-US" sz="1700" b="0" dirty="0">
              <a:effectLst>
                <a:outerShdw blurRad="38100" dist="38100" dir="2700000" algn="tl">
                  <a:srgbClr val="C0C0C0"/>
                </a:outerShdw>
              </a:effectLst>
              <a:latin typeface="Mercurius Script MT Bold" pitchFamily="2" charset="0"/>
            </a:endParaRPr>
          </a:p>
          <a:p>
            <a:pPr algn="ctr" defTabSz="1019175"/>
            <a:endParaRPr lang="en-US" sz="1700" b="0" dirty="0" smtClean="0">
              <a:effectLst>
                <a:outerShdw blurRad="38100" dist="38100" dir="2700000" algn="tl">
                  <a:srgbClr val="C0C0C0"/>
                </a:outerShdw>
              </a:effectLst>
              <a:latin typeface="Mercurius Script MT Bold" pitchFamily="2" charset="0"/>
            </a:endParaRPr>
          </a:p>
          <a:p>
            <a:pPr algn="ctr" defTabSz="1019175"/>
            <a:r>
              <a:rPr lang="en-US" sz="1700" dirty="0" smtClean="0">
                <a:effectLst>
                  <a:outerShdw blurRad="38100" dist="38100" dir="2700000" algn="tl">
                    <a:srgbClr val="C0C0C0"/>
                  </a:outerShdw>
                </a:effectLst>
                <a:latin typeface="Mercurius Script MT Bold" pitchFamily="2" charset="0"/>
              </a:rPr>
              <a:t>In </a:t>
            </a:r>
            <a:r>
              <a:rPr lang="en-US" sz="1700" dirty="0">
                <a:effectLst>
                  <a:outerShdw blurRad="38100" dist="38100" dir="2700000" algn="tl">
                    <a:srgbClr val="C0C0C0"/>
                  </a:outerShdw>
                </a:effectLst>
                <a:latin typeface="Mercurius Script MT Bold" pitchFamily="2" charset="0"/>
              </a:rPr>
              <a:t>what way do “feelings” affect one’s faith relationship</a:t>
            </a:r>
          </a:p>
          <a:p>
            <a:pPr algn="ctr" defTabSz="1019175"/>
            <a:r>
              <a:rPr lang="en-US" sz="1700" dirty="0">
                <a:effectLst>
                  <a:outerShdw blurRad="38100" dist="38100" dir="2700000" algn="tl">
                    <a:srgbClr val="C0C0C0"/>
                  </a:outerShdw>
                </a:effectLst>
                <a:latin typeface="Mercurius Script MT Bold" pitchFamily="2" charset="0"/>
              </a:rPr>
              <a:t>with God on the journey to holiness?</a:t>
            </a:r>
            <a:endParaRPr lang="en-US" sz="1700" b="0" dirty="0">
              <a:effectLst>
                <a:outerShdw blurRad="38100" dist="38100" dir="2700000" algn="tl">
                  <a:srgbClr val="C0C0C0"/>
                </a:outerShdw>
              </a:effectLst>
              <a:latin typeface="Mercurius Script MT Bold" pitchFamily="2" charset="0"/>
            </a:endParaRPr>
          </a:p>
          <a:p>
            <a:pPr algn="ctr" defTabSz="1019175">
              <a:lnSpc>
                <a:spcPct val="45000"/>
              </a:lnSpc>
              <a:spcBef>
                <a:spcPct val="50000"/>
              </a:spcBef>
            </a:pPr>
            <a:endParaRPr lang="en-US" sz="1700" dirty="0">
              <a:effectLst>
                <a:outerShdw blurRad="38100" dist="38100" dir="2700000" algn="tl">
                  <a:srgbClr val="C0C0C0"/>
                </a:outerShdw>
              </a:effectLst>
              <a:latin typeface="Mercurius Script MT Bold" pitchFamily="2" charset="0"/>
            </a:endParaRPr>
          </a:p>
        </p:txBody>
      </p:sp>
      <p:sp>
        <p:nvSpPr>
          <p:cNvPr id="40966" name="Text Box 6"/>
          <p:cNvSpPr txBox="1">
            <a:spLocks noChangeArrowheads="1"/>
          </p:cNvSpPr>
          <p:nvPr/>
        </p:nvSpPr>
        <p:spPr bwMode="auto">
          <a:xfrm>
            <a:off x="1036638" y="6202363"/>
            <a:ext cx="1381125" cy="398462"/>
          </a:xfrm>
          <a:prstGeom prst="rect">
            <a:avLst/>
          </a:prstGeom>
          <a:noFill/>
          <a:ln w="22225">
            <a:solidFill>
              <a:srgbClr val="292929"/>
            </a:solidFill>
            <a:miter lim="800000"/>
            <a:headEnd/>
            <a:tailEnd/>
          </a:ln>
          <a:effectLst/>
        </p:spPr>
        <p:txBody>
          <a:bodyPr lIns="101882" tIns="50941" rIns="101882" bIns="50941">
            <a:spAutoFit/>
          </a:bodyPr>
          <a:lstStyle/>
          <a:p>
            <a:pPr algn="ctr" defTabSz="1019175"/>
            <a:r>
              <a:rPr lang="en-US" sz="1800"/>
              <a:t>PERSON</a:t>
            </a:r>
          </a:p>
        </p:txBody>
      </p:sp>
      <p:sp>
        <p:nvSpPr>
          <p:cNvPr id="40967" name="Text Box 7"/>
          <p:cNvSpPr txBox="1">
            <a:spLocks noChangeArrowheads="1"/>
          </p:cNvSpPr>
          <p:nvPr/>
        </p:nvSpPr>
        <p:spPr bwMode="auto">
          <a:xfrm>
            <a:off x="2417763" y="6202363"/>
            <a:ext cx="1468437" cy="398462"/>
          </a:xfrm>
          <a:prstGeom prst="rect">
            <a:avLst/>
          </a:prstGeom>
          <a:noFill/>
          <a:ln w="22225">
            <a:solidFill>
              <a:srgbClr val="292929"/>
            </a:solidFill>
            <a:miter lim="800000"/>
            <a:headEnd/>
            <a:tailEnd/>
          </a:ln>
          <a:effectLst/>
        </p:spPr>
        <p:txBody>
          <a:bodyPr lIns="101882" tIns="50941" rIns="101882" bIns="50941">
            <a:spAutoFit/>
          </a:bodyPr>
          <a:lstStyle/>
          <a:p>
            <a:pPr algn="ctr" defTabSz="1019175"/>
            <a:r>
              <a:rPr lang="en-US" sz="1800"/>
              <a:t>FEELINGS</a:t>
            </a:r>
          </a:p>
        </p:txBody>
      </p:sp>
      <p:sp>
        <p:nvSpPr>
          <p:cNvPr id="40968" name="Text Box 8"/>
          <p:cNvSpPr txBox="1">
            <a:spLocks noChangeArrowheads="1"/>
          </p:cNvSpPr>
          <p:nvPr/>
        </p:nvSpPr>
        <p:spPr bwMode="auto">
          <a:xfrm>
            <a:off x="3886200" y="6202363"/>
            <a:ext cx="1381125" cy="398462"/>
          </a:xfrm>
          <a:prstGeom prst="rect">
            <a:avLst/>
          </a:prstGeom>
          <a:noFill/>
          <a:ln w="22225">
            <a:solidFill>
              <a:srgbClr val="292929"/>
            </a:solidFill>
            <a:miter lim="800000"/>
            <a:headEnd/>
            <a:tailEnd/>
          </a:ln>
          <a:effectLst/>
        </p:spPr>
        <p:txBody>
          <a:bodyPr lIns="101882" tIns="50941" rIns="101882" bIns="50941">
            <a:spAutoFit/>
          </a:bodyPr>
          <a:lstStyle/>
          <a:p>
            <a:pPr algn="ctr" defTabSz="1019175"/>
            <a:r>
              <a:rPr lang="en-US" sz="1800"/>
              <a:t>FACTS</a:t>
            </a:r>
          </a:p>
        </p:txBody>
      </p:sp>
      <p:sp>
        <p:nvSpPr>
          <p:cNvPr id="40969" name="Text Box 9"/>
          <p:cNvSpPr txBox="1">
            <a:spLocks noChangeArrowheads="1"/>
          </p:cNvSpPr>
          <p:nvPr/>
        </p:nvSpPr>
        <p:spPr bwMode="auto">
          <a:xfrm>
            <a:off x="5267325" y="6202363"/>
            <a:ext cx="1468438" cy="398462"/>
          </a:xfrm>
          <a:prstGeom prst="rect">
            <a:avLst/>
          </a:prstGeom>
          <a:noFill/>
          <a:ln w="22225">
            <a:solidFill>
              <a:srgbClr val="292929"/>
            </a:solidFill>
            <a:miter lim="800000"/>
            <a:headEnd/>
            <a:tailEnd/>
          </a:ln>
          <a:effectLst/>
        </p:spPr>
        <p:txBody>
          <a:bodyPr lIns="101882" tIns="50941" rIns="101882" bIns="50941">
            <a:spAutoFit/>
          </a:bodyPr>
          <a:lstStyle/>
          <a:p>
            <a:pPr algn="ctr" defTabSz="1019175"/>
            <a:r>
              <a:rPr lang="en-US" sz="1800"/>
              <a:t>FAITH</a:t>
            </a:r>
          </a:p>
        </p:txBody>
      </p:sp>
      <p:sp>
        <p:nvSpPr>
          <p:cNvPr id="40970" name="Rectangle 10"/>
          <p:cNvSpPr>
            <a:spLocks noChangeArrowheads="1"/>
          </p:cNvSpPr>
          <p:nvPr/>
        </p:nvSpPr>
        <p:spPr bwMode="auto">
          <a:xfrm>
            <a:off x="1036638" y="6705600"/>
            <a:ext cx="1381125" cy="2933700"/>
          </a:xfrm>
          <a:prstGeom prst="rect">
            <a:avLst/>
          </a:prstGeom>
          <a:noFill/>
          <a:ln w="22225">
            <a:solidFill>
              <a:srgbClr val="292929"/>
            </a:solidFill>
            <a:miter lim="800000"/>
            <a:headEnd/>
            <a:tailEnd/>
          </a:ln>
          <a:effectLst/>
        </p:spPr>
        <p:txBody>
          <a:bodyPr wrap="none" anchor="ctr"/>
          <a:lstStyle/>
          <a:p>
            <a:endParaRPr lang="en-US"/>
          </a:p>
        </p:txBody>
      </p:sp>
      <p:sp>
        <p:nvSpPr>
          <p:cNvPr id="40971" name="Rectangle 11"/>
          <p:cNvSpPr>
            <a:spLocks noChangeArrowheads="1"/>
          </p:cNvSpPr>
          <p:nvPr/>
        </p:nvSpPr>
        <p:spPr bwMode="auto">
          <a:xfrm>
            <a:off x="2417763" y="6705600"/>
            <a:ext cx="1468437" cy="2933700"/>
          </a:xfrm>
          <a:prstGeom prst="rect">
            <a:avLst/>
          </a:prstGeom>
          <a:noFill/>
          <a:ln w="22225">
            <a:solidFill>
              <a:srgbClr val="292929"/>
            </a:solidFill>
            <a:miter lim="800000"/>
            <a:headEnd/>
            <a:tailEnd/>
          </a:ln>
          <a:effectLst/>
        </p:spPr>
        <p:txBody>
          <a:bodyPr wrap="none" anchor="ctr"/>
          <a:lstStyle/>
          <a:p>
            <a:endParaRPr lang="en-US"/>
          </a:p>
        </p:txBody>
      </p:sp>
      <p:sp>
        <p:nvSpPr>
          <p:cNvPr id="40972" name="Rectangle 12"/>
          <p:cNvSpPr>
            <a:spLocks noChangeArrowheads="1"/>
          </p:cNvSpPr>
          <p:nvPr/>
        </p:nvSpPr>
        <p:spPr bwMode="auto">
          <a:xfrm>
            <a:off x="3886200" y="6705600"/>
            <a:ext cx="1381125" cy="2933700"/>
          </a:xfrm>
          <a:prstGeom prst="rect">
            <a:avLst/>
          </a:prstGeom>
          <a:noFill/>
          <a:ln w="22225">
            <a:solidFill>
              <a:srgbClr val="292929"/>
            </a:solidFill>
            <a:miter lim="800000"/>
            <a:headEnd/>
            <a:tailEnd/>
          </a:ln>
          <a:effectLst/>
        </p:spPr>
        <p:txBody>
          <a:bodyPr wrap="none" anchor="ctr"/>
          <a:lstStyle/>
          <a:p>
            <a:endParaRPr lang="en-US"/>
          </a:p>
        </p:txBody>
      </p:sp>
      <p:sp>
        <p:nvSpPr>
          <p:cNvPr id="40973" name="Rectangle 13"/>
          <p:cNvSpPr>
            <a:spLocks noChangeArrowheads="1"/>
          </p:cNvSpPr>
          <p:nvPr/>
        </p:nvSpPr>
        <p:spPr bwMode="auto">
          <a:xfrm>
            <a:off x="5267325" y="6705600"/>
            <a:ext cx="1468438" cy="2933700"/>
          </a:xfrm>
          <a:prstGeom prst="rect">
            <a:avLst/>
          </a:prstGeom>
          <a:noFill/>
          <a:ln w="22225">
            <a:solidFill>
              <a:srgbClr val="292929"/>
            </a:solidFill>
            <a:miter lim="800000"/>
            <a:headEnd/>
            <a:tailEnd/>
          </a:ln>
          <a:effectLst/>
        </p:spPr>
        <p:txBody>
          <a:bodyPr wrap="none" anchor="ctr"/>
          <a:lstStyle/>
          <a:p>
            <a:endParaRPr lang="en-US"/>
          </a:p>
        </p:txBody>
      </p:sp>
      <p:sp>
        <p:nvSpPr>
          <p:cNvPr id="40974" name="Text Box 14"/>
          <p:cNvSpPr txBox="1">
            <a:spLocks noChangeArrowheads="1"/>
          </p:cNvSpPr>
          <p:nvPr/>
        </p:nvSpPr>
        <p:spPr bwMode="auto">
          <a:xfrm>
            <a:off x="173038" y="0"/>
            <a:ext cx="6821487" cy="1184275"/>
          </a:xfrm>
          <a:prstGeom prst="rect">
            <a:avLst/>
          </a:prstGeom>
          <a:noFill/>
          <a:ln w="9525">
            <a:noFill/>
            <a:miter lim="800000"/>
            <a:headEnd/>
            <a:tailEnd/>
          </a:ln>
          <a:effectLst/>
        </p:spPr>
        <p:txBody>
          <a:bodyPr lIns="101882" tIns="50941" rIns="101882" bIns="50941">
            <a:spAutoFit/>
          </a:bodyPr>
          <a:lstStyle/>
          <a:p>
            <a:pPr defTabSz="1019175">
              <a:spcBef>
                <a:spcPct val="50000"/>
              </a:spcBef>
            </a:pPr>
            <a:r>
              <a:rPr lang="en-US" sz="7100" dirty="0">
                <a:solidFill>
                  <a:srgbClr val="ECD7A4"/>
                </a:solidFill>
                <a:latin typeface="Century Schoolbook" pitchFamily="18" charset="0"/>
              </a:rPr>
              <a:t>&amp; HOLINESS</a:t>
            </a:r>
            <a:endParaRPr lang="en-US" sz="8000" b="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609600"/>
            <a:ext cx="6607175" cy="1676400"/>
          </a:xfrm>
        </p:spPr>
        <p:txBody>
          <a:bodyPr/>
          <a:lstStyle/>
          <a:p>
            <a:r>
              <a:rPr lang="en-US" b="1">
                <a:solidFill>
                  <a:schemeClr val="tx1"/>
                </a:solidFill>
                <a:effectLst>
                  <a:outerShdw blurRad="38100" dist="38100" dir="2700000" algn="tl">
                    <a:srgbClr val="C0C0C0"/>
                  </a:outerShdw>
                </a:effectLst>
              </a:rPr>
              <a:t>Is it wrong to be angry?</a:t>
            </a:r>
          </a:p>
        </p:txBody>
      </p:sp>
      <p:sp>
        <p:nvSpPr>
          <p:cNvPr id="16387" name="Rectangle 3"/>
          <p:cNvSpPr>
            <a:spLocks noGrp="1" noChangeArrowheads="1"/>
          </p:cNvSpPr>
          <p:nvPr>
            <p:ph type="body" idx="1"/>
          </p:nvPr>
        </p:nvSpPr>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09600" y="685800"/>
            <a:ext cx="6607175" cy="1239838"/>
          </a:xfrm>
        </p:spPr>
        <p:txBody>
          <a:bodyPr/>
          <a:lstStyle/>
          <a:p>
            <a:r>
              <a:rPr lang="en-US" b="1">
                <a:solidFill>
                  <a:schemeClr val="tx1"/>
                </a:solidFill>
                <a:effectLst>
                  <a:outerShdw blurRad="38100" dist="38100" dir="2700000" algn="tl">
                    <a:srgbClr val="C0C0C0"/>
                  </a:outerShdw>
                </a:effectLst>
              </a:rPr>
              <a:t>Why?</a:t>
            </a:r>
          </a:p>
        </p:txBody>
      </p:sp>
      <p:sp>
        <p:nvSpPr>
          <p:cNvPr id="17411" name="Rectangle 3"/>
          <p:cNvSpPr>
            <a:spLocks noGrp="1" noChangeArrowheads="1"/>
          </p:cNvSpPr>
          <p:nvPr>
            <p:ph type="body" idx="1"/>
          </p:nvPr>
        </p:nvSpPr>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solidFill>
                  <a:schemeClr val="accent1"/>
                </a:solidFill>
              </a:rPr>
              <a:t>Anger Scriptures</a:t>
            </a:r>
          </a:p>
        </p:txBody>
      </p:sp>
      <p:sp>
        <p:nvSpPr>
          <p:cNvPr id="29699" name="Rectangle 3"/>
          <p:cNvSpPr>
            <a:spLocks noGrp="1" noChangeArrowheads="1"/>
          </p:cNvSpPr>
          <p:nvPr>
            <p:ph type="body" idx="1"/>
          </p:nvPr>
        </p:nvSpPr>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09600" y="533400"/>
            <a:ext cx="6607175" cy="1676400"/>
          </a:xfrm>
        </p:spPr>
        <p:txBody>
          <a:bodyPr/>
          <a:lstStyle/>
          <a:p>
            <a:r>
              <a:rPr lang="en-US" b="1">
                <a:solidFill>
                  <a:schemeClr val="tx1"/>
                </a:solidFill>
                <a:effectLst>
                  <a:outerShdw blurRad="38100" dist="38100" dir="2700000" algn="tl">
                    <a:srgbClr val="C0C0C0"/>
                  </a:outerShdw>
                </a:effectLst>
              </a:rPr>
              <a:t>What do I do </a:t>
            </a:r>
            <a:br>
              <a:rPr lang="en-US" b="1">
                <a:solidFill>
                  <a:schemeClr val="tx1"/>
                </a:solidFill>
                <a:effectLst>
                  <a:outerShdw blurRad="38100" dist="38100" dir="2700000" algn="tl">
                    <a:srgbClr val="C0C0C0"/>
                  </a:outerShdw>
                </a:effectLst>
              </a:rPr>
            </a:br>
            <a:r>
              <a:rPr lang="en-US" b="1">
                <a:solidFill>
                  <a:schemeClr val="tx1"/>
                </a:solidFill>
                <a:effectLst>
                  <a:outerShdw blurRad="38100" dist="38100" dir="2700000" algn="tl">
                    <a:srgbClr val="C0C0C0"/>
                  </a:outerShdw>
                </a:effectLst>
              </a:rPr>
              <a:t>with my anger?</a:t>
            </a:r>
          </a:p>
        </p:txBody>
      </p:sp>
      <p:sp>
        <p:nvSpPr>
          <p:cNvPr id="18435" name="Rectangle 3"/>
          <p:cNvSpPr>
            <a:spLocks noGrp="1" noChangeArrowheads="1"/>
          </p:cNvSpPr>
          <p:nvPr>
            <p:ph type="body" idx="1"/>
          </p:nvPr>
        </p:nvSpPr>
        <p:spPr/>
        <p:txBody>
          <a:bodyPr/>
          <a:lstStyle/>
          <a:p>
            <a:endParaRPr lang="en-US"/>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19175" rtl="0" eaLnBrk="0" fontAlgn="base" latinLnBrk="0" hangingPunct="0">
          <a:lnSpc>
            <a:spcPct val="100000"/>
          </a:lnSpc>
          <a:spcBef>
            <a:spcPct val="0"/>
          </a:spcBef>
          <a:spcAft>
            <a:spcPct val="0"/>
          </a:spcAft>
          <a:buClrTx/>
          <a:buSzTx/>
          <a:buFontTx/>
          <a:buNone/>
          <a:tabLst/>
          <a:defRPr kumimoji="0" lang="en-US" sz="27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19175" rtl="0" eaLnBrk="0" fontAlgn="base" latinLnBrk="0" hangingPunct="0">
          <a:lnSpc>
            <a:spcPct val="100000"/>
          </a:lnSpc>
          <a:spcBef>
            <a:spcPct val="0"/>
          </a:spcBef>
          <a:spcAft>
            <a:spcPct val="0"/>
          </a:spcAft>
          <a:buClrTx/>
          <a:buSzTx/>
          <a:buFontTx/>
          <a:buNone/>
          <a:tabLst/>
          <a:defRPr kumimoji="0" lang="en-US" sz="27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pex">
  <a:themeElements>
    <a:clrScheme name="Custom 1">
      <a:dk1>
        <a:srgbClr val="69676D"/>
      </a:dk1>
      <a:lt1>
        <a:sysClr val="window" lastClr="FFFFFF"/>
      </a:lt1>
      <a:dk2>
        <a:srgbClr val="816E29"/>
      </a:dk2>
      <a:lt2>
        <a:srgbClr val="C1A63E"/>
      </a:lt2>
      <a:accent1>
        <a:srgbClr val="AE9638"/>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747</TotalTime>
  <Words>245</Words>
  <Application>Microsoft PowerPoint</Application>
  <PresentationFormat>Custom</PresentationFormat>
  <Paragraphs>56</Paragraphs>
  <Slides>24</Slides>
  <Notes>0</Notes>
  <HiddenSlides>0</HiddenSlides>
  <MMClips>0</MMClips>
  <ScaleCrop>false</ScaleCrop>
  <HeadingPairs>
    <vt:vector size="4" baseType="variant">
      <vt:variant>
        <vt:lpstr>Theme</vt:lpstr>
      </vt:variant>
      <vt:variant>
        <vt:i4>2</vt:i4>
      </vt:variant>
      <vt:variant>
        <vt:lpstr>Slide Titles</vt:lpstr>
      </vt:variant>
      <vt:variant>
        <vt:i4>24</vt:i4>
      </vt:variant>
    </vt:vector>
  </HeadingPairs>
  <TitlesOfParts>
    <vt:vector size="26" baseType="lpstr">
      <vt:lpstr>Default Design</vt:lpstr>
      <vt:lpstr>Apex</vt:lpstr>
      <vt:lpstr>The Good Shepherd Ministry Psalm 23  Christian   Spiritual Direction/Retreats/Bible Studies</vt:lpstr>
      <vt:lpstr>The Good Shepherd Ministry Psalm 23</vt:lpstr>
      <vt:lpstr>The Good Shepherd Ministry Psalm 23</vt:lpstr>
      <vt:lpstr>Spiritual Direction</vt:lpstr>
      <vt:lpstr>Slide 5</vt:lpstr>
      <vt:lpstr>Is it wrong to be angry?</vt:lpstr>
      <vt:lpstr>Why?</vt:lpstr>
      <vt:lpstr>Anger Scriptures</vt:lpstr>
      <vt:lpstr>What do I do  with my anger?</vt:lpstr>
      <vt:lpstr>What to do with Anger: Scriptures</vt:lpstr>
      <vt:lpstr>Can anger be a part of my walking in wholeness and holiness?</vt:lpstr>
      <vt:lpstr>Walking in Wholeness: Scriptures</vt:lpstr>
      <vt:lpstr>Walking in Holiness: Scriptures</vt:lpstr>
      <vt:lpstr>Recall a biblical character who may have been angry with God.</vt:lpstr>
      <vt:lpstr>Biblical Characters How they received their healing</vt:lpstr>
      <vt:lpstr>What was the outcome of this experience?</vt:lpstr>
      <vt:lpstr>What do you want Jesus to do in your life?</vt:lpstr>
      <vt:lpstr>Are feelings and facts synonymous?</vt:lpstr>
      <vt:lpstr>Scriptures</vt:lpstr>
      <vt:lpstr>In what way do they interact to create the wholeness desired?</vt:lpstr>
      <vt:lpstr>Scriptures</vt:lpstr>
      <vt:lpstr>In what way do “feelings” affect one’s faith relationship with God on the journey to holiness?</vt:lpstr>
      <vt:lpstr>Scriptures</vt:lpstr>
      <vt:lpstr>List some feeling words in your life. Pray about whether what you feel is reality or something the enemy has given you  to discourage you.  Then list the facts. How has this affected your faith walk  with Jesus?</vt:lpstr>
    </vt:vector>
  </TitlesOfParts>
  <Company>Department of Corrections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MICC-Chapel 2</dc:creator>
  <cp:lastModifiedBy>Dr. C. S. Cole</cp:lastModifiedBy>
  <cp:revision>64</cp:revision>
  <cp:lastPrinted>2003-03-03T22:21:57Z</cp:lastPrinted>
  <dcterms:created xsi:type="dcterms:W3CDTF">2003-03-02T22:12:23Z</dcterms:created>
  <dcterms:modified xsi:type="dcterms:W3CDTF">2008-03-01T23:55:47Z</dcterms:modified>
</cp:coreProperties>
</file>